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6" r:id="rId5"/>
    <p:sldMasterId id="2147484272" r:id="rId6"/>
    <p:sldMasterId id="2147484285" r:id="rId7"/>
    <p:sldMasterId id="2147483668" r:id="rId8"/>
    <p:sldMasterId id="2147483700" r:id="rId9"/>
  </p:sldMasterIdLst>
  <p:notesMasterIdLst>
    <p:notesMasterId r:id="rId32"/>
  </p:notesMasterIdLst>
  <p:sldIdLst>
    <p:sldId id="476" r:id="rId10"/>
    <p:sldId id="482" r:id="rId11"/>
    <p:sldId id="483" r:id="rId12"/>
    <p:sldId id="484" r:id="rId13"/>
    <p:sldId id="1868" r:id="rId14"/>
    <p:sldId id="2192" r:id="rId15"/>
    <p:sldId id="436" r:id="rId16"/>
    <p:sldId id="477" r:id="rId17"/>
    <p:sldId id="478" r:id="rId18"/>
    <p:sldId id="479" r:id="rId19"/>
    <p:sldId id="480" r:id="rId20"/>
    <p:sldId id="481" r:id="rId21"/>
    <p:sldId id="2193" r:id="rId22"/>
    <p:sldId id="2194" r:id="rId23"/>
    <p:sldId id="2195" r:id="rId24"/>
    <p:sldId id="2196" r:id="rId25"/>
    <p:sldId id="2197" r:id="rId26"/>
    <p:sldId id="1057" r:id="rId27"/>
    <p:sldId id="2094" r:id="rId28"/>
    <p:sldId id="2198" r:id="rId29"/>
    <p:sldId id="2199" r:id="rId30"/>
    <p:sldId id="471" r:id="rId31"/>
  </p:sldIdLst>
  <p:sldSz cx="9144000" cy="5143500" type="screen16x9"/>
  <p:notesSz cx="7023100" cy="93091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DDF14E-959D-42BA-B9D4-6CA1CF29065D}">
          <p14:sldIdLst>
            <p14:sldId id="476"/>
            <p14:sldId id="482"/>
            <p14:sldId id="483"/>
            <p14:sldId id="484"/>
            <p14:sldId id="1868"/>
            <p14:sldId id="2192"/>
            <p14:sldId id="436"/>
            <p14:sldId id="477"/>
            <p14:sldId id="478"/>
            <p14:sldId id="479"/>
            <p14:sldId id="480"/>
            <p14:sldId id="481"/>
            <p14:sldId id="2193"/>
            <p14:sldId id="2194"/>
            <p14:sldId id="2195"/>
            <p14:sldId id="2196"/>
            <p14:sldId id="2197"/>
            <p14:sldId id="1057"/>
            <p14:sldId id="2094"/>
            <p14:sldId id="2198"/>
            <p14:sldId id="2199"/>
          </p14:sldIdLst>
        </p14:section>
        <p14:section name="Untitled Section" id="{AD8243AC-8CD0-4FBC-9F45-269B5493C7FE}">
          <p14:sldIdLst>
            <p14:sldId id="47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 Kennedy" initials="EK" lastIdx="5" clrIdx="0">
    <p:extLst/>
  </p:cmAuthor>
  <p:cmAuthor id="2" name="David Bowen" initials="DB" lastIdx="1" clrIdx="1">
    <p:extLst/>
  </p:cmAuthor>
  <p:cmAuthor id="3" name="David Bowen" initials="DB [2]" lastIdx="1" clrIdx="2">
    <p:extLst/>
  </p:cmAuthor>
  <p:cmAuthor id="4" name="David Bowen" initials="DB [3]" lastIdx="1" clrIdx="3">
    <p:extLst/>
  </p:cmAuthor>
  <p:cmAuthor id="5" name="David Bowen" initials="DB [4]" lastIdx="1" clrIdx="4">
    <p:extLst/>
  </p:cmAuthor>
  <p:cmAuthor id="6" name="David Bowen" initials="DB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C41"/>
    <a:srgbClr val="FFB4AF"/>
    <a:srgbClr val="011EAA"/>
    <a:srgbClr val="AAAAAA"/>
    <a:srgbClr val="FF7E79"/>
    <a:srgbClr val="2948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2E3A4-4BEB-47D5-8D00-9C55A9667D48}" v="2228" dt="2019-05-30T13:52:06.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6" autoAdjust="0"/>
    <p:restoredTop sz="90853" autoAdjust="0"/>
  </p:normalViewPr>
  <p:slideViewPr>
    <p:cSldViewPr snapToGrid="0">
      <p:cViewPr varScale="1">
        <p:scale>
          <a:sx n="133" d="100"/>
          <a:sy n="133" d="100"/>
        </p:scale>
        <p:origin x="54" y="207"/>
      </p:cViewPr>
      <p:guideLst>
        <p:guide orient="horz" pos="162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200" d="100"/>
        <a:sy n="200" d="100"/>
      </p:scale>
      <p:origin x="0" y="-21808"/>
    </p:cViewPr>
  </p:sorterViewPr>
  <p:notesViewPr>
    <p:cSldViewPr snapToGrid="0">
      <p:cViewPr varScale="1">
        <p:scale>
          <a:sx n="148" d="100"/>
          <a:sy n="148" d="100"/>
        </p:scale>
        <p:origin x="388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microsoft.com/office/2015/10/relationships/revisionInfo" Target="revisionInfo.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1"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e Gordon" userId="7a111efa-c008-43ff-a607-298bec2c417a" providerId="ADAL" clId="{1396ADFA-2F17-438E-A2D2-303B4D6E9CB0}"/>
    <pc:docChg chg="custSel addSld delSld modSld sldOrd">
      <pc:chgData name="Bruce Gordon" userId="7a111efa-c008-43ff-a607-298bec2c417a" providerId="ADAL" clId="{1396ADFA-2F17-438E-A2D2-303B4D6E9CB0}" dt="2019-04-18T14:01:40.752" v="93" actId="313"/>
      <pc:docMkLst>
        <pc:docMk/>
      </pc:docMkLst>
      <pc:sldChg chg="modSp">
        <pc:chgData name="Bruce Gordon" userId="7a111efa-c008-43ff-a607-298bec2c417a" providerId="ADAL" clId="{1396ADFA-2F17-438E-A2D2-303B4D6E9CB0}" dt="2019-04-18T14:01:40.752" v="93" actId="313"/>
        <pc:sldMkLst>
          <pc:docMk/>
          <pc:sldMk cId="1061018363" sldId="476"/>
        </pc:sldMkLst>
        <pc:spChg chg="mod">
          <ac:chgData name="Bruce Gordon" userId="7a111efa-c008-43ff-a607-298bec2c417a" providerId="ADAL" clId="{1396ADFA-2F17-438E-A2D2-303B4D6E9CB0}" dt="2019-04-18T14:01:40.752" v="93" actId="313"/>
          <ac:spMkLst>
            <pc:docMk/>
            <pc:sldMk cId="1061018363" sldId="476"/>
            <ac:spMk id="2" creationId="{971CBE19-664F-BD46-9799-3717E0BBC813}"/>
          </ac:spMkLst>
        </pc:spChg>
      </pc:sldChg>
      <pc:sldChg chg="modSp">
        <pc:chgData name="Bruce Gordon" userId="7a111efa-c008-43ff-a607-298bec2c417a" providerId="ADAL" clId="{1396ADFA-2F17-438E-A2D2-303B4D6E9CB0}" dt="2019-04-18T13:43:38.570" v="54" actId="20577"/>
        <pc:sldMkLst>
          <pc:docMk/>
          <pc:sldMk cId="2722446719" sldId="479"/>
        </pc:sldMkLst>
        <pc:spChg chg="mod">
          <ac:chgData name="Bruce Gordon" userId="7a111efa-c008-43ff-a607-298bec2c417a" providerId="ADAL" clId="{1396ADFA-2F17-438E-A2D2-303B4D6E9CB0}" dt="2019-04-18T13:43:38.570" v="54" actId="20577"/>
          <ac:spMkLst>
            <pc:docMk/>
            <pc:sldMk cId="2722446719" sldId="479"/>
            <ac:spMk id="2" creationId="{971CBE19-664F-BD46-9799-3717E0BBC813}"/>
          </ac:spMkLst>
        </pc:spChg>
      </pc:sldChg>
      <pc:sldChg chg="modSp add ord">
        <pc:chgData name="Bruce Gordon" userId="7a111efa-c008-43ff-a607-298bec2c417a" providerId="ADAL" clId="{1396ADFA-2F17-438E-A2D2-303B4D6E9CB0}" dt="2019-04-18T13:49:42.807" v="92"/>
        <pc:sldMkLst>
          <pc:docMk/>
          <pc:sldMk cId="3328304944" sldId="480"/>
        </pc:sldMkLst>
        <pc:spChg chg="mod">
          <ac:chgData name="Bruce Gordon" userId="7a111efa-c008-43ff-a607-298bec2c417a" providerId="ADAL" clId="{1396ADFA-2F17-438E-A2D2-303B4D6E9CB0}" dt="2019-04-18T13:49:31.770" v="91" actId="20577"/>
          <ac:spMkLst>
            <pc:docMk/>
            <pc:sldMk cId="3328304944" sldId="480"/>
            <ac:spMk id="2" creationId="{62F9D1B7-FBD2-48E8-9CBC-F71FAC2BE450}"/>
          </ac:spMkLst>
        </pc:spChg>
        <pc:spChg chg="mod">
          <ac:chgData name="Bruce Gordon" userId="7a111efa-c008-43ff-a607-298bec2c417a" providerId="ADAL" clId="{1396ADFA-2F17-438E-A2D2-303B4D6E9CB0}" dt="2019-04-18T13:49:42.807" v="92"/>
          <ac:spMkLst>
            <pc:docMk/>
            <pc:sldMk cId="3328304944" sldId="480"/>
            <ac:spMk id="3" creationId="{3FEA7B51-4984-464E-BFE0-74DA1519D6ED}"/>
          </ac:spMkLst>
        </pc:spChg>
      </pc:sldChg>
    </pc:docChg>
  </pc:docChgLst>
  <pc:docChgLst>
    <pc:chgData name="Bruce Gordon" userId="7a111efa-c008-43ff-a607-298bec2c417a" providerId="ADAL" clId="{09E2E3A4-4BEB-47D5-8D00-9C55A9667D48}"/>
    <pc:docChg chg="undo custSel addSld delSld modSld modSection">
      <pc:chgData name="Bruce Gordon" userId="7a111efa-c008-43ff-a607-298bec2c417a" providerId="ADAL" clId="{09E2E3A4-4BEB-47D5-8D00-9C55A9667D48}" dt="2019-05-30T13:52:06.605" v="2221" actId="1076"/>
      <pc:docMkLst>
        <pc:docMk/>
      </pc:docMkLst>
      <pc:sldChg chg="modSp modAnim">
        <pc:chgData name="Bruce Gordon" userId="7a111efa-c008-43ff-a607-298bec2c417a" providerId="ADAL" clId="{09E2E3A4-4BEB-47D5-8D00-9C55A9667D48}" dt="2019-05-24T18:09:00.965" v="835" actId="20577"/>
        <pc:sldMkLst>
          <pc:docMk/>
          <pc:sldMk cId="1312039238" sldId="436"/>
        </pc:sldMkLst>
        <pc:spChg chg="mod">
          <ac:chgData name="Bruce Gordon" userId="7a111efa-c008-43ff-a607-298bec2c417a" providerId="ADAL" clId="{09E2E3A4-4BEB-47D5-8D00-9C55A9667D48}" dt="2019-05-24T18:01:55.425" v="799" actId="20577"/>
          <ac:spMkLst>
            <pc:docMk/>
            <pc:sldMk cId="1312039238" sldId="436"/>
            <ac:spMk id="3" creationId="{00000000-0000-0000-0000-000000000000}"/>
          </ac:spMkLst>
        </pc:spChg>
        <pc:spChg chg="mod">
          <ac:chgData name="Bruce Gordon" userId="7a111efa-c008-43ff-a607-298bec2c417a" providerId="ADAL" clId="{09E2E3A4-4BEB-47D5-8D00-9C55A9667D48}" dt="2019-05-24T18:09:00.965" v="835" actId="20577"/>
          <ac:spMkLst>
            <pc:docMk/>
            <pc:sldMk cId="1312039238" sldId="436"/>
            <ac:spMk id="4" creationId="{00000000-0000-0000-0000-000000000000}"/>
          </ac:spMkLst>
        </pc:spChg>
      </pc:sldChg>
      <pc:sldChg chg="modSp">
        <pc:chgData name="Bruce Gordon" userId="7a111efa-c008-43ff-a607-298bec2c417a" providerId="ADAL" clId="{09E2E3A4-4BEB-47D5-8D00-9C55A9667D48}" dt="2019-05-23T20:16:03.079" v="39" actId="20577"/>
        <pc:sldMkLst>
          <pc:docMk/>
          <pc:sldMk cId="1061018363" sldId="476"/>
        </pc:sldMkLst>
        <pc:spChg chg="mod">
          <ac:chgData name="Bruce Gordon" userId="7a111efa-c008-43ff-a607-298bec2c417a" providerId="ADAL" clId="{09E2E3A4-4BEB-47D5-8D00-9C55A9667D48}" dt="2019-05-23T20:16:03.079" v="39" actId="20577"/>
          <ac:spMkLst>
            <pc:docMk/>
            <pc:sldMk cId="1061018363" sldId="476"/>
            <ac:spMk id="2" creationId="{971CBE19-664F-BD46-9799-3717E0BBC813}"/>
          </ac:spMkLst>
        </pc:spChg>
      </pc:sldChg>
      <pc:sldChg chg="modSp">
        <pc:chgData name="Bruce Gordon" userId="7a111efa-c008-43ff-a607-298bec2c417a" providerId="ADAL" clId="{09E2E3A4-4BEB-47D5-8D00-9C55A9667D48}" dt="2019-05-24T13:00:09.341" v="544" actId="20577"/>
        <pc:sldMkLst>
          <pc:docMk/>
          <pc:sldMk cId="195456218" sldId="477"/>
        </pc:sldMkLst>
        <pc:spChg chg="mod">
          <ac:chgData name="Bruce Gordon" userId="7a111efa-c008-43ff-a607-298bec2c417a" providerId="ADAL" clId="{09E2E3A4-4BEB-47D5-8D00-9C55A9667D48}" dt="2019-05-24T13:00:09.341" v="544" actId="20577"/>
          <ac:spMkLst>
            <pc:docMk/>
            <pc:sldMk cId="195456218" sldId="477"/>
            <ac:spMk id="3" creationId="{00000000-0000-0000-0000-000000000000}"/>
          </ac:spMkLst>
        </pc:spChg>
        <pc:spChg chg="mod">
          <ac:chgData name="Bruce Gordon" userId="7a111efa-c008-43ff-a607-298bec2c417a" providerId="ADAL" clId="{09E2E3A4-4BEB-47D5-8D00-9C55A9667D48}" dt="2019-05-24T12:59:54.611" v="537" actId="20577"/>
          <ac:spMkLst>
            <pc:docMk/>
            <pc:sldMk cId="195456218" sldId="477"/>
            <ac:spMk id="4" creationId="{00000000-0000-0000-0000-000000000000}"/>
          </ac:spMkLst>
        </pc:spChg>
      </pc:sldChg>
      <pc:sldChg chg="addSp delSp modSp">
        <pc:chgData name="Bruce Gordon" userId="7a111efa-c008-43ff-a607-298bec2c417a" providerId="ADAL" clId="{09E2E3A4-4BEB-47D5-8D00-9C55A9667D48}" dt="2019-05-23T20:19:06.550" v="75"/>
        <pc:sldMkLst>
          <pc:docMk/>
          <pc:sldMk cId="2722446719" sldId="479"/>
        </pc:sldMkLst>
        <pc:spChg chg="del">
          <ac:chgData name="Bruce Gordon" userId="7a111efa-c008-43ff-a607-298bec2c417a" providerId="ADAL" clId="{09E2E3A4-4BEB-47D5-8D00-9C55A9667D48}" dt="2019-05-23T20:18:34.447" v="72"/>
          <ac:spMkLst>
            <pc:docMk/>
            <pc:sldMk cId="2722446719" sldId="479"/>
            <ac:spMk id="3" creationId="{976205C0-C589-3C41-9F60-01E5B8453082}"/>
          </ac:spMkLst>
        </pc:spChg>
        <pc:spChg chg="add del mod">
          <ac:chgData name="Bruce Gordon" userId="7a111efa-c008-43ff-a607-298bec2c417a" providerId="ADAL" clId="{09E2E3A4-4BEB-47D5-8D00-9C55A9667D48}" dt="2019-05-23T20:18:44.600" v="73"/>
          <ac:spMkLst>
            <pc:docMk/>
            <pc:sldMk cId="2722446719" sldId="479"/>
            <ac:spMk id="4" creationId="{E6D8E23A-C004-4C87-B8D1-D620A59E080C}"/>
          </ac:spMkLst>
        </pc:spChg>
        <pc:spChg chg="add del mod">
          <ac:chgData name="Bruce Gordon" userId="7a111efa-c008-43ff-a607-298bec2c417a" providerId="ADAL" clId="{09E2E3A4-4BEB-47D5-8D00-9C55A9667D48}" dt="2019-05-23T20:18:58.283" v="74"/>
          <ac:spMkLst>
            <pc:docMk/>
            <pc:sldMk cId="2722446719" sldId="479"/>
            <ac:spMk id="5" creationId="{47D0BC03-DA09-4498-A6DA-24B44E0A1262}"/>
          </ac:spMkLst>
        </pc:spChg>
        <pc:spChg chg="add del mod">
          <ac:chgData name="Bruce Gordon" userId="7a111efa-c008-43ff-a607-298bec2c417a" providerId="ADAL" clId="{09E2E3A4-4BEB-47D5-8D00-9C55A9667D48}" dt="2019-05-23T20:19:06.550" v="75"/>
          <ac:spMkLst>
            <pc:docMk/>
            <pc:sldMk cId="2722446719" sldId="479"/>
            <ac:spMk id="8" creationId="{1A7DDF12-0071-4E22-95F5-0C4BC58BE73B}"/>
          </ac:spMkLst>
        </pc:spChg>
        <pc:spChg chg="add mod">
          <ac:chgData name="Bruce Gordon" userId="7a111efa-c008-43ff-a607-298bec2c417a" providerId="ADAL" clId="{09E2E3A4-4BEB-47D5-8D00-9C55A9667D48}" dt="2019-05-23T20:19:06.550" v="75"/>
          <ac:spMkLst>
            <pc:docMk/>
            <pc:sldMk cId="2722446719" sldId="479"/>
            <ac:spMk id="10" creationId="{B02E95AC-E8DD-46C5-A9BD-78FBDD1BF628}"/>
          </ac:spMkLst>
        </pc:spChg>
      </pc:sldChg>
      <pc:sldChg chg="addSp delSp modSp add">
        <pc:chgData name="Bruce Gordon" userId="7a111efa-c008-43ff-a607-298bec2c417a" providerId="ADAL" clId="{09E2E3A4-4BEB-47D5-8D00-9C55A9667D48}" dt="2019-05-23T20:20:23.771" v="106" actId="20577"/>
        <pc:sldMkLst>
          <pc:docMk/>
          <pc:sldMk cId="3431396219" sldId="481"/>
        </pc:sldMkLst>
        <pc:spChg chg="del">
          <ac:chgData name="Bruce Gordon" userId="7a111efa-c008-43ff-a607-298bec2c417a" providerId="ADAL" clId="{09E2E3A4-4BEB-47D5-8D00-9C55A9667D48}" dt="2019-05-23T20:20:09.290" v="77"/>
          <ac:spMkLst>
            <pc:docMk/>
            <pc:sldMk cId="3431396219" sldId="481"/>
            <ac:spMk id="2" creationId="{B9CC26EE-5123-4C83-9210-11F063DDDEE6}"/>
          </ac:spMkLst>
        </pc:spChg>
        <pc:spChg chg="del">
          <ac:chgData name="Bruce Gordon" userId="7a111efa-c008-43ff-a607-298bec2c417a" providerId="ADAL" clId="{09E2E3A4-4BEB-47D5-8D00-9C55A9667D48}" dt="2019-05-23T20:20:09.290" v="77"/>
          <ac:spMkLst>
            <pc:docMk/>
            <pc:sldMk cId="3431396219" sldId="481"/>
            <ac:spMk id="3" creationId="{0667822F-7C68-4113-804F-BACAE1B3D29A}"/>
          </ac:spMkLst>
        </pc:spChg>
        <pc:spChg chg="add mod">
          <ac:chgData name="Bruce Gordon" userId="7a111efa-c008-43ff-a607-298bec2c417a" providerId="ADAL" clId="{09E2E3A4-4BEB-47D5-8D00-9C55A9667D48}" dt="2019-05-23T20:20:23.771" v="106" actId="20577"/>
          <ac:spMkLst>
            <pc:docMk/>
            <pc:sldMk cId="3431396219" sldId="481"/>
            <ac:spMk id="5" creationId="{967EF5D3-AF93-46D5-9DFC-D4B2D4048076}"/>
          </ac:spMkLst>
        </pc:spChg>
        <pc:spChg chg="add mod">
          <ac:chgData name="Bruce Gordon" userId="7a111efa-c008-43ff-a607-298bec2c417a" providerId="ADAL" clId="{09E2E3A4-4BEB-47D5-8D00-9C55A9667D48}" dt="2019-05-23T20:20:09.290" v="77"/>
          <ac:spMkLst>
            <pc:docMk/>
            <pc:sldMk cId="3431396219" sldId="481"/>
            <ac:spMk id="6" creationId="{AF9E1F22-B676-4DF6-B741-BCCD8BA61A6E}"/>
          </ac:spMkLst>
        </pc:spChg>
      </pc:sldChg>
      <pc:sldChg chg="addSp delSp modSp add">
        <pc:chgData name="Bruce Gordon" userId="7a111efa-c008-43ff-a607-298bec2c417a" providerId="ADAL" clId="{09E2E3A4-4BEB-47D5-8D00-9C55A9667D48}" dt="2019-05-24T12:57:29.268" v="325" actId="20577"/>
        <pc:sldMkLst>
          <pc:docMk/>
          <pc:sldMk cId="435234029" sldId="482"/>
        </pc:sldMkLst>
        <pc:spChg chg="del">
          <ac:chgData name="Bruce Gordon" userId="7a111efa-c008-43ff-a607-298bec2c417a" providerId="ADAL" clId="{09E2E3A4-4BEB-47D5-8D00-9C55A9667D48}" dt="2019-05-24T12:45:04.717" v="108"/>
          <ac:spMkLst>
            <pc:docMk/>
            <pc:sldMk cId="435234029" sldId="482"/>
            <ac:spMk id="2" creationId="{F4CE3411-1D76-41A4-99DA-3CA5B346A27E}"/>
          </ac:spMkLst>
        </pc:spChg>
        <pc:spChg chg="del">
          <ac:chgData name="Bruce Gordon" userId="7a111efa-c008-43ff-a607-298bec2c417a" providerId="ADAL" clId="{09E2E3A4-4BEB-47D5-8D00-9C55A9667D48}" dt="2019-05-24T12:45:04.717" v="108"/>
          <ac:spMkLst>
            <pc:docMk/>
            <pc:sldMk cId="435234029" sldId="482"/>
            <ac:spMk id="3" creationId="{0BE5C89C-86CF-471C-9A82-6AB66F3E32CC}"/>
          </ac:spMkLst>
        </pc:spChg>
        <pc:spChg chg="add mod">
          <ac:chgData name="Bruce Gordon" userId="7a111efa-c008-43ff-a607-298bec2c417a" providerId="ADAL" clId="{09E2E3A4-4BEB-47D5-8D00-9C55A9667D48}" dt="2019-05-24T12:57:29.268" v="325" actId="20577"/>
          <ac:spMkLst>
            <pc:docMk/>
            <pc:sldMk cId="435234029" sldId="482"/>
            <ac:spMk id="5" creationId="{F1F37C2B-54DF-43DC-9171-4CC04151924C}"/>
          </ac:spMkLst>
        </pc:spChg>
        <pc:spChg chg="add mod">
          <ac:chgData name="Bruce Gordon" userId="7a111efa-c008-43ff-a607-298bec2c417a" providerId="ADAL" clId="{09E2E3A4-4BEB-47D5-8D00-9C55A9667D48}" dt="2019-05-24T12:45:48.640" v="128" actId="20577"/>
          <ac:spMkLst>
            <pc:docMk/>
            <pc:sldMk cId="435234029" sldId="482"/>
            <ac:spMk id="6" creationId="{998D3494-A585-473A-A987-55F5D2AE42F5}"/>
          </ac:spMkLst>
        </pc:spChg>
      </pc:sldChg>
      <pc:sldChg chg="addSp modSp add">
        <pc:chgData name="Bruce Gordon" userId="7a111efa-c008-43ff-a607-298bec2c417a" providerId="ADAL" clId="{09E2E3A4-4BEB-47D5-8D00-9C55A9667D48}" dt="2019-05-30T13:52:06.605" v="2221" actId="1076"/>
        <pc:sldMkLst>
          <pc:docMk/>
          <pc:sldMk cId="2007759681" sldId="483"/>
        </pc:sldMkLst>
        <pc:spChg chg="mod">
          <ac:chgData name="Bruce Gordon" userId="7a111efa-c008-43ff-a607-298bec2c417a" providerId="ADAL" clId="{09E2E3A4-4BEB-47D5-8D00-9C55A9667D48}" dt="2019-05-24T12:47:34.628" v="145" actId="20577"/>
          <ac:spMkLst>
            <pc:docMk/>
            <pc:sldMk cId="2007759681" sldId="483"/>
            <ac:spMk id="2" creationId="{4D67DCA4-45DD-4466-875F-32799CF6540A}"/>
          </ac:spMkLst>
        </pc:spChg>
        <pc:spChg chg="mod">
          <ac:chgData name="Bruce Gordon" userId="7a111efa-c008-43ff-a607-298bec2c417a" providerId="ADAL" clId="{09E2E3A4-4BEB-47D5-8D00-9C55A9667D48}" dt="2019-05-24T12:54:47.112" v="317" actId="20577"/>
          <ac:spMkLst>
            <pc:docMk/>
            <pc:sldMk cId="2007759681" sldId="483"/>
            <ac:spMk id="3" creationId="{AC2C1BF7-56B2-4A9D-871D-A0E288DBF3DC}"/>
          </ac:spMkLst>
        </pc:spChg>
        <pc:spChg chg="add mod">
          <ac:chgData name="Bruce Gordon" userId="7a111efa-c008-43ff-a607-298bec2c417a" providerId="ADAL" clId="{09E2E3A4-4BEB-47D5-8D00-9C55A9667D48}" dt="2019-05-30T13:52:06.605" v="2221" actId="1076"/>
          <ac:spMkLst>
            <pc:docMk/>
            <pc:sldMk cId="2007759681" sldId="483"/>
            <ac:spMk id="5" creationId="{CA9EC4D4-FAFC-49F4-B794-603D98A70997}"/>
          </ac:spMkLst>
        </pc:spChg>
      </pc:sldChg>
      <pc:sldChg chg="modSp add">
        <pc:chgData name="Bruce Gordon" userId="7a111efa-c008-43ff-a607-298bec2c417a" providerId="ADAL" clId="{09E2E3A4-4BEB-47D5-8D00-9C55A9667D48}" dt="2019-05-24T15:01:33.847" v="672" actId="20577"/>
        <pc:sldMkLst>
          <pc:docMk/>
          <pc:sldMk cId="524096907" sldId="484"/>
        </pc:sldMkLst>
        <pc:spChg chg="mod">
          <ac:chgData name="Bruce Gordon" userId="7a111efa-c008-43ff-a607-298bec2c417a" providerId="ADAL" clId="{09E2E3A4-4BEB-47D5-8D00-9C55A9667D48}" dt="2019-05-24T15:01:33.847" v="672" actId="20577"/>
          <ac:spMkLst>
            <pc:docMk/>
            <pc:sldMk cId="524096907" sldId="484"/>
            <ac:spMk id="2" creationId="{176F9052-F71F-49CF-9A77-09EFB31448CC}"/>
          </ac:spMkLst>
        </pc:spChg>
        <pc:spChg chg="mod">
          <ac:chgData name="Bruce Gordon" userId="7a111efa-c008-43ff-a607-298bec2c417a" providerId="ADAL" clId="{09E2E3A4-4BEB-47D5-8D00-9C55A9667D48}" dt="2019-05-24T15:01:23.431" v="642" actId="20577"/>
          <ac:spMkLst>
            <pc:docMk/>
            <pc:sldMk cId="524096907" sldId="484"/>
            <ac:spMk id="3" creationId="{09BA7BA5-756E-47A4-9715-6AB7710C7494}"/>
          </ac:spMkLst>
        </pc:spChg>
      </pc:sldChg>
      <pc:sldChg chg="modSp add del">
        <pc:chgData name="Bruce Gordon" userId="7a111efa-c008-43ff-a607-298bec2c417a" providerId="ADAL" clId="{09E2E3A4-4BEB-47D5-8D00-9C55A9667D48}" dt="2019-05-24T18:08:55.275" v="834" actId="20577"/>
        <pc:sldMkLst>
          <pc:docMk/>
          <pc:sldMk cId="1440527644" sldId="2192"/>
        </pc:sldMkLst>
        <pc:spChg chg="mod">
          <ac:chgData name="Bruce Gordon" userId="7a111efa-c008-43ff-a607-298bec2c417a" providerId="ADAL" clId="{09E2E3A4-4BEB-47D5-8D00-9C55A9667D48}" dt="2019-05-24T18:08:55.275" v="834" actId="20577"/>
          <ac:spMkLst>
            <pc:docMk/>
            <pc:sldMk cId="1440527644" sldId="2192"/>
            <ac:spMk id="4" creationId="{5E721A99-E1C1-4DB2-B116-95134A05D82E}"/>
          </ac:spMkLst>
        </pc:spChg>
      </pc:sldChg>
      <pc:sldChg chg="addSp delSp modSp add">
        <pc:chgData name="Bruce Gordon" userId="7a111efa-c008-43ff-a607-298bec2c417a" providerId="ADAL" clId="{09E2E3A4-4BEB-47D5-8D00-9C55A9667D48}" dt="2019-05-24T20:35:27.894" v="1319" actId="20577"/>
        <pc:sldMkLst>
          <pc:docMk/>
          <pc:sldMk cId="106451631" sldId="2193"/>
        </pc:sldMkLst>
        <pc:spChg chg="del">
          <ac:chgData name="Bruce Gordon" userId="7a111efa-c008-43ff-a607-298bec2c417a" providerId="ADAL" clId="{09E2E3A4-4BEB-47D5-8D00-9C55A9667D48}" dt="2019-05-24T20:18:00.428" v="837"/>
          <ac:spMkLst>
            <pc:docMk/>
            <pc:sldMk cId="106451631" sldId="2193"/>
            <ac:spMk id="2" creationId="{9EA70798-E93F-4CB4-BBFA-333BB70F43BB}"/>
          </ac:spMkLst>
        </pc:spChg>
        <pc:spChg chg="del">
          <ac:chgData name="Bruce Gordon" userId="7a111efa-c008-43ff-a607-298bec2c417a" providerId="ADAL" clId="{09E2E3A4-4BEB-47D5-8D00-9C55A9667D48}" dt="2019-05-24T20:18:00.428" v="837"/>
          <ac:spMkLst>
            <pc:docMk/>
            <pc:sldMk cId="106451631" sldId="2193"/>
            <ac:spMk id="3" creationId="{6A6B0C13-A3EB-4F18-9FBD-C2348B24EC73}"/>
          </ac:spMkLst>
        </pc:spChg>
        <pc:spChg chg="add mod">
          <ac:chgData name="Bruce Gordon" userId="7a111efa-c008-43ff-a607-298bec2c417a" providerId="ADAL" clId="{09E2E3A4-4BEB-47D5-8D00-9C55A9667D48}" dt="2019-05-24T20:18:17.604" v="858" actId="20577"/>
          <ac:spMkLst>
            <pc:docMk/>
            <pc:sldMk cId="106451631" sldId="2193"/>
            <ac:spMk id="5" creationId="{8D456AE4-7286-4CEB-AD71-DCC0020FBEA9}"/>
          </ac:spMkLst>
        </pc:spChg>
        <pc:spChg chg="add mod">
          <ac:chgData name="Bruce Gordon" userId="7a111efa-c008-43ff-a607-298bec2c417a" providerId="ADAL" clId="{09E2E3A4-4BEB-47D5-8D00-9C55A9667D48}" dt="2019-05-24T20:35:27.894" v="1319" actId="20577"/>
          <ac:spMkLst>
            <pc:docMk/>
            <pc:sldMk cId="106451631" sldId="2193"/>
            <ac:spMk id="6" creationId="{4FE01F38-1658-4DCF-961F-4862AA308C42}"/>
          </ac:spMkLst>
        </pc:spChg>
      </pc:sldChg>
      <pc:sldChg chg="modSp add">
        <pc:chgData name="Bruce Gordon" userId="7a111efa-c008-43ff-a607-298bec2c417a" providerId="ADAL" clId="{09E2E3A4-4BEB-47D5-8D00-9C55A9667D48}" dt="2019-05-24T20:37:40.132" v="1344" actId="20577"/>
        <pc:sldMkLst>
          <pc:docMk/>
          <pc:sldMk cId="1064545236" sldId="2194"/>
        </pc:sldMkLst>
        <pc:spChg chg="mod">
          <ac:chgData name="Bruce Gordon" userId="7a111efa-c008-43ff-a607-298bec2c417a" providerId="ADAL" clId="{09E2E3A4-4BEB-47D5-8D00-9C55A9667D48}" dt="2019-05-24T20:37:40.132" v="1344" actId="20577"/>
          <ac:spMkLst>
            <pc:docMk/>
            <pc:sldMk cId="1064545236" sldId="2194"/>
            <ac:spMk id="2" creationId="{DC0B0C6F-A945-461E-867A-0F7AB182C8A5}"/>
          </ac:spMkLst>
        </pc:spChg>
      </pc:sldChg>
      <pc:sldChg chg="addSp modSp add">
        <pc:chgData name="Bruce Gordon" userId="7a111efa-c008-43ff-a607-298bec2c417a" providerId="ADAL" clId="{09E2E3A4-4BEB-47D5-8D00-9C55A9667D48}" dt="2019-05-27T14:09:43.705" v="1831" actId="1076"/>
        <pc:sldMkLst>
          <pc:docMk/>
          <pc:sldMk cId="1021589997" sldId="2195"/>
        </pc:sldMkLst>
        <pc:spChg chg="mod">
          <ac:chgData name="Bruce Gordon" userId="7a111efa-c008-43ff-a607-298bec2c417a" providerId="ADAL" clId="{09E2E3A4-4BEB-47D5-8D00-9C55A9667D48}" dt="2019-05-24T20:38:34.681" v="1370" actId="20577"/>
          <ac:spMkLst>
            <pc:docMk/>
            <pc:sldMk cId="1021589997" sldId="2195"/>
            <ac:spMk id="2" creationId="{D000715C-3F66-4585-BF9C-7E40DC133910}"/>
          </ac:spMkLst>
        </pc:spChg>
        <pc:spChg chg="mod">
          <ac:chgData name="Bruce Gordon" userId="7a111efa-c008-43ff-a607-298bec2c417a" providerId="ADAL" clId="{09E2E3A4-4BEB-47D5-8D00-9C55A9667D48}" dt="2019-05-27T14:09:21.499" v="1827" actId="20577"/>
          <ac:spMkLst>
            <pc:docMk/>
            <pc:sldMk cId="1021589997" sldId="2195"/>
            <ac:spMk id="3" creationId="{9030FDD2-CA95-466C-834B-C91E942805C6}"/>
          </ac:spMkLst>
        </pc:spChg>
        <pc:picChg chg="add mod">
          <ac:chgData name="Bruce Gordon" userId="7a111efa-c008-43ff-a607-298bec2c417a" providerId="ADAL" clId="{09E2E3A4-4BEB-47D5-8D00-9C55A9667D48}" dt="2019-05-27T14:09:28.726" v="1829" actId="1076"/>
          <ac:picMkLst>
            <pc:docMk/>
            <pc:sldMk cId="1021589997" sldId="2195"/>
            <ac:picMk id="6" creationId="{46132E08-A6C2-4233-94C5-8B26C4F62DB6}"/>
          </ac:picMkLst>
        </pc:picChg>
        <pc:picChg chg="add mod">
          <ac:chgData name="Bruce Gordon" userId="7a111efa-c008-43ff-a607-298bec2c417a" providerId="ADAL" clId="{09E2E3A4-4BEB-47D5-8D00-9C55A9667D48}" dt="2019-05-27T14:09:36.992" v="1830" actId="1076"/>
          <ac:picMkLst>
            <pc:docMk/>
            <pc:sldMk cId="1021589997" sldId="2195"/>
            <ac:picMk id="8" creationId="{2E5F2964-74B6-47CF-BF43-1F64550811AB}"/>
          </ac:picMkLst>
        </pc:picChg>
        <pc:picChg chg="add mod">
          <ac:chgData name="Bruce Gordon" userId="7a111efa-c008-43ff-a607-298bec2c417a" providerId="ADAL" clId="{09E2E3A4-4BEB-47D5-8D00-9C55A9667D48}" dt="2019-05-27T14:09:43.705" v="1831" actId="1076"/>
          <ac:picMkLst>
            <pc:docMk/>
            <pc:sldMk cId="1021589997" sldId="2195"/>
            <ac:picMk id="10" creationId="{F319297B-6195-4733-8B61-669559E83AA2}"/>
          </ac:picMkLst>
        </pc:picChg>
      </pc:sldChg>
      <pc:sldChg chg="modSp add">
        <pc:chgData name="Bruce Gordon" userId="7a111efa-c008-43ff-a607-298bec2c417a" providerId="ADAL" clId="{09E2E3A4-4BEB-47D5-8D00-9C55A9667D48}" dt="2019-05-24T20:39:02.217" v="1405" actId="20577"/>
        <pc:sldMkLst>
          <pc:docMk/>
          <pc:sldMk cId="3825300843" sldId="2196"/>
        </pc:sldMkLst>
        <pc:spChg chg="mod">
          <ac:chgData name="Bruce Gordon" userId="7a111efa-c008-43ff-a607-298bec2c417a" providerId="ADAL" clId="{09E2E3A4-4BEB-47D5-8D00-9C55A9667D48}" dt="2019-05-24T20:39:02.217" v="1405" actId="20577"/>
          <ac:spMkLst>
            <pc:docMk/>
            <pc:sldMk cId="3825300843" sldId="2196"/>
            <ac:spMk id="2" creationId="{48A55E6C-1E31-4573-B137-C6C2B528CBC9}"/>
          </ac:spMkLst>
        </pc:spChg>
      </pc:sldChg>
      <pc:sldChg chg="addSp modSp add">
        <pc:chgData name="Bruce Gordon" userId="7a111efa-c008-43ff-a607-298bec2c417a" providerId="ADAL" clId="{09E2E3A4-4BEB-47D5-8D00-9C55A9667D48}" dt="2019-05-27T16:54:45.912" v="2143" actId="20577"/>
        <pc:sldMkLst>
          <pc:docMk/>
          <pc:sldMk cId="1938503111" sldId="2197"/>
        </pc:sldMkLst>
        <pc:spChg chg="mod">
          <ac:chgData name="Bruce Gordon" userId="7a111efa-c008-43ff-a607-298bec2c417a" providerId="ADAL" clId="{09E2E3A4-4BEB-47D5-8D00-9C55A9667D48}" dt="2019-05-24T20:39:41.201" v="1421" actId="20577"/>
          <ac:spMkLst>
            <pc:docMk/>
            <pc:sldMk cId="1938503111" sldId="2197"/>
            <ac:spMk id="2" creationId="{EC6A154F-D951-4053-9F2A-02F526ECAD0D}"/>
          </ac:spMkLst>
        </pc:spChg>
        <pc:spChg chg="mod">
          <ac:chgData name="Bruce Gordon" userId="7a111efa-c008-43ff-a607-298bec2c417a" providerId="ADAL" clId="{09E2E3A4-4BEB-47D5-8D00-9C55A9667D48}" dt="2019-05-27T16:50:16.291" v="1942" actId="20577"/>
          <ac:spMkLst>
            <pc:docMk/>
            <pc:sldMk cId="1938503111" sldId="2197"/>
            <ac:spMk id="3" creationId="{E3C20843-6A69-4FE1-AC11-639352ABB0D0}"/>
          </ac:spMkLst>
        </pc:spChg>
        <pc:spChg chg="add mod">
          <ac:chgData name="Bruce Gordon" userId="7a111efa-c008-43ff-a607-298bec2c417a" providerId="ADAL" clId="{09E2E3A4-4BEB-47D5-8D00-9C55A9667D48}" dt="2019-05-27T16:54:45.912" v="2143" actId="20577"/>
          <ac:spMkLst>
            <pc:docMk/>
            <pc:sldMk cId="1938503111" sldId="2197"/>
            <ac:spMk id="7" creationId="{8D5AC813-ED4C-4D34-B362-E2FB7CCDF5DA}"/>
          </ac:spMkLst>
        </pc:spChg>
        <pc:picChg chg="add mod">
          <ac:chgData name="Bruce Gordon" userId="7a111efa-c008-43ff-a607-298bec2c417a" providerId="ADAL" clId="{09E2E3A4-4BEB-47D5-8D00-9C55A9667D48}" dt="2019-05-27T16:50:47.618" v="1947" actId="1076"/>
          <ac:picMkLst>
            <pc:docMk/>
            <pc:sldMk cId="1938503111" sldId="2197"/>
            <ac:picMk id="6" creationId="{62B83E87-67B0-4C7E-9485-90BFD4958D61}"/>
          </ac:picMkLst>
        </pc:picChg>
      </pc:sldChg>
      <pc:sldChg chg="modSp add">
        <pc:chgData name="Bruce Gordon" userId="7a111efa-c008-43ff-a607-298bec2c417a" providerId="ADAL" clId="{09E2E3A4-4BEB-47D5-8D00-9C55A9667D48}" dt="2019-05-24T20:40:37.059" v="1462" actId="20577"/>
        <pc:sldMkLst>
          <pc:docMk/>
          <pc:sldMk cId="2738271634" sldId="2198"/>
        </pc:sldMkLst>
        <pc:spChg chg="mod">
          <ac:chgData name="Bruce Gordon" userId="7a111efa-c008-43ff-a607-298bec2c417a" providerId="ADAL" clId="{09E2E3A4-4BEB-47D5-8D00-9C55A9667D48}" dt="2019-05-24T20:40:37.059" v="1462" actId="20577"/>
          <ac:spMkLst>
            <pc:docMk/>
            <pc:sldMk cId="2738271634" sldId="2198"/>
            <ac:spMk id="3" creationId="{88F21F41-191C-4544-BD8E-D3C2589862E1}"/>
          </ac:spMkLst>
        </pc:spChg>
      </pc:sldChg>
      <pc:sldChg chg="addSp delSp modSp add">
        <pc:chgData name="Bruce Gordon" userId="7a111efa-c008-43ff-a607-298bec2c417a" providerId="ADAL" clId="{09E2E3A4-4BEB-47D5-8D00-9C55A9667D48}" dt="2019-05-28T12:41:30.040" v="2178" actId="1076"/>
        <pc:sldMkLst>
          <pc:docMk/>
          <pc:sldMk cId="13802267" sldId="2199"/>
        </pc:sldMkLst>
        <pc:spChg chg="del">
          <ac:chgData name="Bruce Gordon" userId="7a111efa-c008-43ff-a607-298bec2c417a" providerId="ADAL" clId="{09E2E3A4-4BEB-47D5-8D00-9C55A9667D48}" dt="2019-05-28T12:36:54.008" v="2145"/>
          <ac:spMkLst>
            <pc:docMk/>
            <pc:sldMk cId="13802267" sldId="2199"/>
            <ac:spMk id="3" creationId="{F20401D9-B8B5-45B2-8183-BB1083D30776}"/>
          </ac:spMkLst>
        </pc:spChg>
        <pc:spChg chg="del">
          <ac:chgData name="Bruce Gordon" userId="7a111efa-c008-43ff-a607-298bec2c417a" providerId="ADAL" clId="{09E2E3A4-4BEB-47D5-8D00-9C55A9667D48}" dt="2019-05-28T12:36:54.008" v="2145"/>
          <ac:spMkLst>
            <pc:docMk/>
            <pc:sldMk cId="13802267" sldId="2199"/>
            <ac:spMk id="4" creationId="{513614D0-546D-40DE-BE55-CC0113A689CD}"/>
          </ac:spMkLst>
        </pc:spChg>
        <pc:spChg chg="add mod">
          <ac:chgData name="Bruce Gordon" userId="7a111efa-c008-43ff-a607-298bec2c417a" providerId="ADAL" clId="{09E2E3A4-4BEB-47D5-8D00-9C55A9667D48}" dt="2019-05-28T12:37:10.550" v="2173" actId="20577"/>
          <ac:spMkLst>
            <pc:docMk/>
            <pc:sldMk cId="13802267" sldId="2199"/>
            <ac:spMk id="5" creationId="{15B248D9-7A59-4B36-B442-44BE685FD0EC}"/>
          </ac:spMkLst>
        </pc:spChg>
        <pc:spChg chg="add mod">
          <ac:chgData name="Bruce Gordon" userId="7a111efa-c008-43ff-a607-298bec2c417a" providerId="ADAL" clId="{09E2E3A4-4BEB-47D5-8D00-9C55A9667D48}" dt="2019-05-28T12:37:26.442" v="2175" actId="20577"/>
          <ac:spMkLst>
            <pc:docMk/>
            <pc:sldMk cId="13802267" sldId="2199"/>
            <ac:spMk id="6" creationId="{959B5575-FF08-498B-81E0-0CA57EE6511F}"/>
          </ac:spMkLst>
        </pc:spChg>
        <pc:picChg chg="add mod">
          <ac:chgData name="Bruce Gordon" userId="7a111efa-c008-43ff-a607-298bec2c417a" providerId="ADAL" clId="{09E2E3A4-4BEB-47D5-8D00-9C55A9667D48}" dt="2019-05-28T12:41:30.040" v="2178" actId="1076"/>
          <ac:picMkLst>
            <pc:docMk/>
            <pc:sldMk cId="13802267" sldId="2199"/>
            <ac:picMk id="8" creationId="{D0CE30A5-DE9F-41A9-942E-0B6A6CC38F59}"/>
          </ac:picMkLst>
        </pc:picChg>
      </pc:sldChg>
    </pc:docChg>
  </pc:docChgLst>
  <pc:docChgLst>
    <pc:chgData name="Bruce Gordon" userId="7a111efa-c008-43ff-a607-298bec2c417a" providerId="ADAL" clId="{3D9C64D5-95DF-434A-A0DA-AF4A29485E86}"/>
    <pc:docChg chg="addSld modSld">
      <pc:chgData name="Bruce Gordon" userId="7a111efa-c008-43ff-a607-298bec2c417a" providerId="ADAL" clId="{3D9C64D5-95DF-434A-A0DA-AF4A29485E86}" dt="2019-04-18T11:38:13.719" v="742" actId="20577"/>
      <pc:docMkLst>
        <pc:docMk/>
      </pc:docMkLst>
      <pc:sldChg chg="modSp">
        <pc:chgData name="Bruce Gordon" userId="7a111efa-c008-43ff-a607-298bec2c417a" providerId="ADAL" clId="{3D9C64D5-95DF-434A-A0DA-AF4A29485E86}" dt="2019-04-17T23:47:29.688" v="37" actId="20577"/>
        <pc:sldMkLst>
          <pc:docMk/>
          <pc:sldMk cId="195456218" sldId="477"/>
        </pc:sldMkLst>
        <pc:spChg chg="mod">
          <ac:chgData name="Bruce Gordon" userId="7a111efa-c008-43ff-a607-298bec2c417a" providerId="ADAL" clId="{3D9C64D5-95DF-434A-A0DA-AF4A29485E86}" dt="2019-04-17T23:47:29.688" v="37" actId="20577"/>
          <ac:spMkLst>
            <pc:docMk/>
            <pc:sldMk cId="195456218" sldId="477"/>
            <ac:spMk id="4" creationId="{00000000-0000-0000-0000-000000000000}"/>
          </ac:spMkLst>
        </pc:spChg>
      </pc:sldChg>
      <pc:sldChg chg="modSp add">
        <pc:chgData name="Bruce Gordon" userId="7a111efa-c008-43ff-a607-298bec2c417a" providerId="ADAL" clId="{3D9C64D5-95DF-434A-A0DA-AF4A29485E86}" dt="2019-04-18T11:38:13.719" v="742" actId="20577"/>
        <pc:sldMkLst>
          <pc:docMk/>
          <pc:sldMk cId="615548341" sldId="478"/>
        </pc:sldMkLst>
        <pc:spChg chg="mod">
          <ac:chgData name="Bruce Gordon" userId="7a111efa-c008-43ff-a607-298bec2c417a" providerId="ADAL" clId="{3D9C64D5-95DF-434A-A0DA-AF4A29485E86}" dt="2019-04-18T11:21:10.327" v="78" actId="20577"/>
          <ac:spMkLst>
            <pc:docMk/>
            <pc:sldMk cId="615548341" sldId="478"/>
            <ac:spMk id="2" creationId="{0A4CC287-B06A-48EE-8279-9390BAAB78CB}"/>
          </ac:spMkLst>
        </pc:spChg>
        <pc:spChg chg="mod">
          <ac:chgData name="Bruce Gordon" userId="7a111efa-c008-43ff-a607-298bec2c417a" providerId="ADAL" clId="{3D9C64D5-95DF-434A-A0DA-AF4A29485E86}" dt="2019-04-18T11:38:13.719" v="742" actId="20577"/>
          <ac:spMkLst>
            <pc:docMk/>
            <pc:sldMk cId="615548341" sldId="478"/>
            <ac:spMk id="3" creationId="{FEC07EFE-0465-41C8-ACB7-83CD8F3C5CB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F59EC4E0-0B2C-8244-89CF-D92B184CBEB5}" type="datetimeFigureOut">
              <a:rPr lang="en-US" smtClean="0"/>
              <a:t>5/30/2019</a:t>
            </a:fld>
            <a:endParaRPr lang="en-US" dirty="0"/>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6B43C08F-D9D6-AD44-8D45-BB07F9A24B18}" type="slidenum">
              <a:rPr lang="en-US" smtClean="0"/>
              <a:t>‹#›</a:t>
            </a:fld>
            <a:endParaRPr lang="en-US" dirty="0"/>
          </a:p>
        </p:txBody>
      </p:sp>
    </p:spTree>
    <p:extLst>
      <p:ext uri="{BB962C8B-B14F-4D97-AF65-F5344CB8AC3E}">
        <p14:creationId xmlns:p14="http://schemas.microsoft.com/office/powerpoint/2010/main" val="96119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mswire.com/digital-experience/james-norwood-the-next-stage-for-digital-experiences-is-irresistibl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image" Target="../media/image24.png"/><Relationship Id="rId4" Type="http://schemas.openxmlformats.org/officeDocument/2006/relationships/hyperlink" Target="https://www.episerver.com/solutions/our-customers/by-industry/ztabl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orld.episerver.com/documentation/developer-guides/CMS/personalization/Configuring-personaliz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40.png"/></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789CE49D-8D98-B84B-A180-4AAB6BE4E982}" type="slidenum">
              <a:rPr lang="en-US" sz="1800" kern="0">
                <a:solidFill>
                  <a:sysClr val="windowText" lastClr="000000"/>
                </a:solidFill>
              </a:rPr>
              <a:pPr defTabSz="933237">
                <a:defRPr/>
              </a:pPr>
              <a:t>1</a:t>
            </a:fld>
            <a:endParaRPr lang="en-US" sz="1800" kern="0" dirty="0">
              <a:solidFill>
                <a:sysClr val="windowText" lastClr="000000"/>
              </a:solidFill>
            </a:endParaRPr>
          </a:p>
        </p:txBody>
      </p:sp>
    </p:spTree>
    <p:extLst>
      <p:ext uri="{BB962C8B-B14F-4D97-AF65-F5344CB8AC3E}">
        <p14:creationId xmlns:p14="http://schemas.microsoft.com/office/powerpoint/2010/main" val="197890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46113"/>
            <a:ext cx="5486400" cy="3086100"/>
          </a:xfrm>
        </p:spPr>
      </p:sp>
      <p:sp>
        <p:nvSpPr>
          <p:cNvPr id="3" name="Notes Placeholder 2"/>
          <p:cNvSpPr>
            <a:spLocks noGrp="1"/>
          </p:cNvSpPr>
          <p:nvPr>
            <p:ph type="body" idx="1"/>
          </p:nvPr>
        </p:nvSpPr>
        <p:spPr/>
        <p:txBody>
          <a:bodyPr/>
          <a:lstStyle/>
          <a:p>
            <a:pPr>
              <a:spcAft>
                <a:spcPts val="400"/>
              </a:spcAft>
            </a:pPr>
            <a:r>
              <a:rPr lang="en-GB" dirty="0"/>
              <a:t>James Norwood: The Next Stage for Digital Experiences Is ‘Irresistible’</a:t>
            </a:r>
            <a:endParaRPr lang="en-US" dirty="0"/>
          </a:p>
          <a:p>
            <a:pPr>
              <a:spcAft>
                <a:spcPts val="400"/>
              </a:spcAft>
            </a:pPr>
            <a:r>
              <a:rPr lang="en-US" sz="900" dirty="0">
                <a:latin typeface="+mn-lt"/>
              </a:rPr>
              <a:t>“</a:t>
            </a:r>
            <a:r>
              <a:rPr lang="en-GB" sz="900" dirty="0">
                <a:latin typeface="+mn-lt"/>
              </a:rPr>
              <a:t>Content is, as you would expect, at the heart of the matter. Rich contextual content is how you engage irresistibly. Although not a gap, it remains an incomplete area for many organizations.</a:t>
            </a:r>
          </a:p>
          <a:p>
            <a:pPr>
              <a:spcAft>
                <a:spcPts val="400"/>
              </a:spcAft>
            </a:pPr>
            <a:r>
              <a:rPr lang="en-GB" sz="900" dirty="0">
                <a:latin typeface="+mn-lt"/>
              </a:rPr>
              <a:t>Today, there’s emerging technology that can automatically apply meta data (tags) to digital content assets and then work out how to sequence and surface that content at scale.</a:t>
            </a:r>
          </a:p>
          <a:p>
            <a:pPr>
              <a:spcAft>
                <a:spcPts val="400"/>
              </a:spcAft>
            </a:pPr>
            <a:r>
              <a:rPr lang="en-GB" sz="900" dirty="0">
                <a:latin typeface="+mn-lt"/>
              </a:rPr>
              <a:t>Episerver has invested particularly heavily in this area, because while product recommendations are somewhat easy — for example, people who purchased this, also purchased that — content recommendations and more importantly content sequencing is really difficult. But if you can get it right, it delivers on the promise of irresistible digital experiences, where the ROI across the entire customer lifecycle is actually far higher.</a:t>
            </a:r>
            <a:r>
              <a:rPr lang="en-US" sz="900" dirty="0">
                <a:latin typeface="+mn-lt"/>
              </a:rPr>
              <a:t>”</a:t>
            </a:r>
          </a:p>
          <a:p>
            <a:pPr>
              <a:spcAft>
                <a:spcPts val="400"/>
              </a:spcAft>
            </a:pPr>
            <a:r>
              <a:rPr lang="en-US" sz="600" dirty="0">
                <a:latin typeface="Consolas" panose="020B0609020204030204" pitchFamily="49" charset="0"/>
                <a:hlinkClick r:id="rId3"/>
              </a:rPr>
              <a:t>https://www.cmswire.com/digital-experience/james-norwood-the-next-stage-for-digital-experiences-is-irresistible/</a:t>
            </a:r>
            <a:r>
              <a:rPr lang="en-US" sz="600" dirty="0">
                <a:latin typeface="Consolas" panose="020B0609020204030204" pitchFamily="49" charset="0"/>
              </a:rPr>
              <a:t> </a:t>
            </a:r>
          </a:p>
          <a:p>
            <a:pPr>
              <a:spcBef>
                <a:spcPts val="600"/>
              </a:spcBef>
              <a:spcAft>
                <a:spcPts val="400"/>
              </a:spcAft>
            </a:pPr>
            <a:r>
              <a:rPr lang="en-US" dirty="0"/>
              <a:t>Episerver Social</a:t>
            </a:r>
          </a:p>
          <a:p>
            <a:pPr>
              <a:spcAft>
                <a:spcPts val="400"/>
              </a:spcAft>
            </a:pPr>
            <a:r>
              <a:rPr lang="en-GB" sz="900" dirty="0">
                <a:latin typeface="+mn-lt"/>
              </a:rPr>
              <a:t>User-generated content has proved to be one of the most effective ways to market your products or services, to increase conversions rates, and to enhance employee productivity. Episerver Social offers extremely high performance and reliability with a fluent and easy-to-use API – without the bloat and complexity of other platforms.</a:t>
            </a:r>
          </a:p>
          <a:p>
            <a:pPr>
              <a:spcAft>
                <a:spcPts val="400"/>
              </a:spcAft>
            </a:pPr>
            <a:r>
              <a:rPr lang="en-US" sz="600" dirty="0">
                <a:latin typeface="Consolas" panose="020B0609020204030204" pitchFamily="49" charset="0"/>
                <a:hlinkClick r:id="rId4"/>
              </a:rPr>
              <a:t>https://www.episerver.com/solutions/our-customers/by-industry/ztable/</a:t>
            </a:r>
            <a:r>
              <a:rPr lang="en-US" sz="600" dirty="0">
                <a:latin typeface="Consolas" panose="020B0609020204030204" pitchFamily="49" charset="0"/>
              </a:rPr>
              <a:t> </a:t>
            </a:r>
          </a:p>
        </p:txBody>
      </p:sp>
      <p:sp>
        <p:nvSpPr>
          <p:cNvPr id="4" name="Header Placeholder 3"/>
          <p:cNvSpPr>
            <a:spLocks noGrp="1"/>
          </p:cNvSpPr>
          <p:nvPr>
            <p:ph type="hdr" sz="quarter" idx="10"/>
          </p:nvPr>
        </p:nvSpPr>
        <p:spPr/>
        <p:txBody>
          <a:bodyPr/>
          <a:lstStyle/>
          <a:p>
            <a:r>
              <a:rPr lang="en-US"/>
              <a:t>Episerver CMS – Development Fundamentals</a:t>
            </a:r>
            <a:endParaRPr lang="en-US" dirty="0"/>
          </a:p>
        </p:txBody>
      </p:sp>
      <p:sp>
        <p:nvSpPr>
          <p:cNvPr id="5" name="Slide Number Placeholder 4"/>
          <p:cNvSpPr>
            <a:spLocks noGrp="1"/>
          </p:cNvSpPr>
          <p:nvPr>
            <p:ph type="sldNum" sz="quarter" idx="11"/>
          </p:nvPr>
        </p:nvSpPr>
        <p:spPr/>
        <p:txBody>
          <a:bodyPr/>
          <a:lstStyle/>
          <a:p>
            <a:endParaRPr lang="en-US" dirty="0"/>
          </a:p>
          <a:p>
            <a:r>
              <a:rPr lang="en-GB" dirty="0"/>
              <a:t> Copyright © 2019 Episerver. All rights reserved.</a:t>
            </a:r>
          </a:p>
          <a:p>
            <a:r>
              <a:rPr lang="en-GB" dirty="0"/>
              <a:t>Page </a:t>
            </a:r>
            <a:fld id="{12B2D4AE-FBB7-49E7-A7D3-FB6B6C2D0F68}" type="slidenum">
              <a:rPr lang="en-GB" smtClean="0"/>
              <a:pPr/>
              <a:t>5</a:t>
            </a:fld>
            <a:endParaRPr lang="en-GB" dirty="0"/>
          </a:p>
        </p:txBody>
      </p:sp>
      <p:pic>
        <p:nvPicPr>
          <p:cNvPr id="7" name="Picture 6">
            <a:extLst>
              <a:ext uri="{FF2B5EF4-FFF2-40B4-BE49-F238E27FC236}">
                <a16:creationId xmlns:a16="http://schemas.microsoft.com/office/drawing/2014/main" id="{DCCA51A4-4B74-441B-BE54-EA11521399B4}"/>
              </a:ext>
            </a:extLst>
          </p:cNvPr>
          <p:cNvPicPr>
            <a:picLocks noChangeAspect="1"/>
          </p:cNvPicPr>
          <p:nvPr/>
        </p:nvPicPr>
        <p:blipFill>
          <a:blip r:embed="rId5"/>
          <a:stretch>
            <a:fillRect/>
          </a:stretch>
        </p:blipFill>
        <p:spPr>
          <a:xfrm>
            <a:off x="3581214" y="6377208"/>
            <a:ext cx="2667372" cy="2076740"/>
          </a:xfrm>
          <a:prstGeom prst="rect">
            <a:avLst/>
          </a:prstGeom>
        </p:spPr>
      </p:pic>
    </p:spTree>
    <p:extLst>
      <p:ext uri="{BB962C8B-B14F-4D97-AF65-F5344CB8AC3E}">
        <p14:creationId xmlns:p14="http://schemas.microsoft.com/office/powerpoint/2010/main" val="86760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46113"/>
            <a:ext cx="5486400" cy="3086100"/>
          </a:xfrm>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F142815-C362-4126-A1FC-6563F99B8319}"/>
              </a:ext>
            </a:extLst>
          </p:cNvPr>
          <p:cNvSpPr txBox="1">
            <a:spLocks/>
          </p:cNvSpPr>
          <p:nvPr/>
        </p:nvSpPr>
        <p:spPr>
          <a:xfrm>
            <a:off x="1943100" y="0"/>
            <a:ext cx="2971800" cy="458788"/>
          </a:xfrm>
          <a:prstGeom prst="rect">
            <a:avLst/>
          </a:prstGeom>
        </p:spPr>
        <p:txBody>
          <a:bodyPr vert="horz" lIns="91440" tIns="45720" rIns="91440" bIns="45720" rtlCol="0"/>
          <a:lstStyle>
            <a:defPPr>
              <a:defRPr lang="en-US"/>
            </a:defPPr>
            <a:lvl1pPr marL="0" algn="ctr" defTabSz="685722" rtl="0" eaLnBrk="1" latinLnBrk="0" hangingPunct="1">
              <a:defRPr sz="1000" kern="1200">
                <a:solidFill>
                  <a:schemeClr val="tx1"/>
                </a:solidFill>
                <a:latin typeface="+mj-lt"/>
                <a:ea typeface="+mn-ea"/>
                <a:cs typeface="+mn-cs"/>
              </a:defRPr>
            </a:lvl1pPr>
            <a:lvl2pPr marL="342861" algn="l" defTabSz="685722" rtl="0" eaLnBrk="1" latinLnBrk="0" hangingPunct="1">
              <a:defRPr sz="1350" kern="1200">
                <a:solidFill>
                  <a:schemeClr val="tx1"/>
                </a:solidFill>
                <a:latin typeface="+mn-lt"/>
                <a:ea typeface="+mn-ea"/>
                <a:cs typeface="+mn-cs"/>
              </a:defRPr>
            </a:lvl2pPr>
            <a:lvl3pPr marL="685722" algn="l" defTabSz="685722" rtl="0" eaLnBrk="1" latinLnBrk="0" hangingPunct="1">
              <a:defRPr sz="1350" kern="1200">
                <a:solidFill>
                  <a:schemeClr val="tx1"/>
                </a:solidFill>
                <a:latin typeface="+mn-lt"/>
                <a:ea typeface="+mn-ea"/>
                <a:cs typeface="+mn-cs"/>
              </a:defRPr>
            </a:lvl3pPr>
            <a:lvl4pPr marL="1028583" algn="l" defTabSz="685722" rtl="0" eaLnBrk="1" latinLnBrk="0" hangingPunct="1">
              <a:defRPr sz="1350" kern="1200">
                <a:solidFill>
                  <a:schemeClr val="tx1"/>
                </a:solidFill>
                <a:latin typeface="+mn-lt"/>
                <a:ea typeface="+mn-ea"/>
                <a:cs typeface="+mn-cs"/>
              </a:defRPr>
            </a:lvl4pPr>
            <a:lvl5pPr marL="1371444" algn="l" defTabSz="685722" rtl="0" eaLnBrk="1" latinLnBrk="0" hangingPunct="1">
              <a:defRPr sz="1350" kern="1200">
                <a:solidFill>
                  <a:schemeClr val="tx1"/>
                </a:solidFill>
                <a:latin typeface="+mn-lt"/>
                <a:ea typeface="+mn-ea"/>
                <a:cs typeface="+mn-cs"/>
              </a:defRPr>
            </a:lvl5pPr>
            <a:lvl6pPr marL="1714305" algn="l" defTabSz="685722" rtl="0" eaLnBrk="1" latinLnBrk="0" hangingPunct="1">
              <a:defRPr sz="1350" kern="1200">
                <a:solidFill>
                  <a:schemeClr val="tx1"/>
                </a:solidFill>
                <a:latin typeface="+mn-lt"/>
                <a:ea typeface="+mn-ea"/>
                <a:cs typeface="+mn-cs"/>
              </a:defRPr>
            </a:lvl6pPr>
            <a:lvl7pPr marL="2057166" algn="l" defTabSz="685722" rtl="0" eaLnBrk="1" latinLnBrk="0" hangingPunct="1">
              <a:defRPr sz="1350" kern="1200">
                <a:solidFill>
                  <a:schemeClr val="tx1"/>
                </a:solidFill>
                <a:latin typeface="+mn-lt"/>
                <a:ea typeface="+mn-ea"/>
                <a:cs typeface="+mn-cs"/>
              </a:defRPr>
            </a:lvl7pPr>
            <a:lvl8pPr marL="2400027" algn="l" defTabSz="685722" rtl="0" eaLnBrk="1" latinLnBrk="0" hangingPunct="1">
              <a:defRPr sz="1350" kern="1200">
                <a:solidFill>
                  <a:schemeClr val="tx1"/>
                </a:solidFill>
                <a:latin typeface="+mn-lt"/>
                <a:ea typeface="+mn-ea"/>
                <a:cs typeface="+mn-cs"/>
              </a:defRPr>
            </a:lvl8pPr>
            <a:lvl9pPr marL="2742888" algn="l" defTabSz="685722" rtl="0" eaLnBrk="1" latinLnBrk="0" hangingPunct="1">
              <a:defRPr sz="1350" kern="1200">
                <a:solidFill>
                  <a:schemeClr val="tx1"/>
                </a:solidFill>
                <a:latin typeface="+mn-lt"/>
                <a:ea typeface="+mn-ea"/>
                <a:cs typeface="+mn-cs"/>
              </a:defRPr>
            </a:lvl9pPr>
          </a:lstStyle>
          <a:p>
            <a:r>
              <a:rPr lang="en-GB"/>
              <a:t>Introduction to Episerver DXC Service</a:t>
            </a:r>
            <a:endParaRPr lang="en-US" dirty="0"/>
          </a:p>
        </p:txBody>
      </p:sp>
      <p:sp>
        <p:nvSpPr>
          <p:cNvPr id="6" name="Slide Number Placeholder 4">
            <a:extLst>
              <a:ext uri="{FF2B5EF4-FFF2-40B4-BE49-F238E27FC236}">
                <a16:creationId xmlns:a16="http://schemas.microsoft.com/office/drawing/2014/main" id="{D7A336D9-0555-4571-AED9-50880AE0AF67}"/>
              </a:ext>
            </a:extLst>
          </p:cNvPr>
          <p:cNvSpPr>
            <a:spLocks noGrp="1"/>
          </p:cNvSpPr>
          <p:nvPr>
            <p:ph type="sldNum" sz="quarter" idx="5"/>
          </p:nvPr>
        </p:nvSpPr>
        <p:spPr>
          <a:xfrm>
            <a:off x="1943100" y="8685213"/>
            <a:ext cx="2971800" cy="458787"/>
          </a:xfrm>
        </p:spPr>
        <p:txBody>
          <a:bodyPr/>
          <a:lstStyle/>
          <a:p>
            <a:endParaRPr lang="en-US" dirty="0"/>
          </a:p>
          <a:p>
            <a:r>
              <a:rPr lang="en-GB" dirty="0"/>
              <a:t> Copyright © 2019 Episerver. All rights reserved.</a:t>
            </a:r>
          </a:p>
          <a:p>
            <a:r>
              <a:rPr lang="en-GB" dirty="0"/>
              <a:t>Page </a:t>
            </a:r>
            <a:fld id="{12B2D4AE-FBB7-49E7-A7D3-FB6B6C2D0F68}" type="slidenum">
              <a:rPr lang="en-GB" smtClean="0"/>
              <a:pPr/>
              <a:t>6</a:t>
            </a:fld>
            <a:endParaRPr lang="en-GB" dirty="0"/>
          </a:p>
        </p:txBody>
      </p:sp>
    </p:spTree>
    <p:extLst>
      <p:ext uri="{BB962C8B-B14F-4D97-AF65-F5344CB8AC3E}">
        <p14:creationId xmlns:p14="http://schemas.microsoft.com/office/powerpoint/2010/main" val="390384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46113"/>
            <a:ext cx="5486400" cy="3086100"/>
          </a:xfrm>
        </p:spPr>
      </p:sp>
      <p:sp>
        <p:nvSpPr>
          <p:cNvPr id="3" name="Notes Placeholder 2"/>
          <p:cNvSpPr>
            <a:spLocks noGrp="1"/>
          </p:cNvSpPr>
          <p:nvPr>
            <p:ph type="body" idx="1"/>
          </p:nvPr>
        </p:nvSpPr>
        <p:spPr/>
        <p:txBody>
          <a:bodyPr/>
          <a:lstStyle/>
          <a:p>
            <a:endParaRPr lang="en-US"/>
          </a:p>
        </p:txBody>
      </p:sp>
      <p:sp>
        <p:nvSpPr>
          <p:cNvPr id="6" name="Slide Number Placeholder 4">
            <a:extLst>
              <a:ext uri="{FF2B5EF4-FFF2-40B4-BE49-F238E27FC236}">
                <a16:creationId xmlns:a16="http://schemas.microsoft.com/office/drawing/2014/main" id="{2F9A7379-C614-4937-8990-7874C75D85F1}"/>
              </a:ext>
            </a:extLst>
          </p:cNvPr>
          <p:cNvSpPr txBox="1">
            <a:spLocks/>
          </p:cNvSpPr>
          <p:nvPr/>
        </p:nvSpPr>
        <p:spPr>
          <a:xfrm>
            <a:off x="1943100" y="8685213"/>
            <a:ext cx="2971800" cy="458787"/>
          </a:xfrm>
          <a:prstGeom prst="rect">
            <a:avLst/>
          </a:prstGeom>
        </p:spPr>
        <p:txBody>
          <a:bodyPr vert="horz" lIns="91440" tIns="45720" rIns="91440" bIns="45720" rtlCol="0" anchor="b"/>
          <a:lstStyle>
            <a:defPPr>
              <a:defRPr lang="en-US"/>
            </a:defPPr>
            <a:lvl1pPr marL="0" algn="ctr" defTabSz="685722" rtl="0" eaLnBrk="1" latinLnBrk="0" hangingPunct="1">
              <a:defRPr sz="900" kern="1200">
                <a:solidFill>
                  <a:schemeClr val="tx1"/>
                </a:solidFill>
                <a:latin typeface="+mj-lt"/>
                <a:ea typeface="+mn-ea"/>
                <a:cs typeface="+mn-cs"/>
              </a:defRPr>
            </a:lvl1pPr>
            <a:lvl2pPr marL="342861" algn="l" defTabSz="685722" rtl="0" eaLnBrk="1" latinLnBrk="0" hangingPunct="1">
              <a:defRPr sz="1350" kern="1200">
                <a:solidFill>
                  <a:schemeClr val="tx1"/>
                </a:solidFill>
                <a:latin typeface="+mn-lt"/>
                <a:ea typeface="+mn-ea"/>
                <a:cs typeface="+mn-cs"/>
              </a:defRPr>
            </a:lvl2pPr>
            <a:lvl3pPr marL="685722" algn="l" defTabSz="685722" rtl="0" eaLnBrk="1" latinLnBrk="0" hangingPunct="1">
              <a:defRPr sz="1350" kern="1200">
                <a:solidFill>
                  <a:schemeClr val="tx1"/>
                </a:solidFill>
                <a:latin typeface="+mn-lt"/>
                <a:ea typeface="+mn-ea"/>
                <a:cs typeface="+mn-cs"/>
              </a:defRPr>
            </a:lvl3pPr>
            <a:lvl4pPr marL="1028583" algn="l" defTabSz="685722" rtl="0" eaLnBrk="1" latinLnBrk="0" hangingPunct="1">
              <a:defRPr sz="1350" kern="1200">
                <a:solidFill>
                  <a:schemeClr val="tx1"/>
                </a:solidFill>
                <a:latin typeface="+mn-lt"/>
                <a:ea typeface="+mn-ea"/>
                <a:cs typeface="+mn-cs"/>
              </a:defRPr>
            </a:lvl4pPr>
            <a:lvl5pPr marL="1371444" algn="l" defTabSz="685722" rtl="0" eaLnBrk="1" latinLnBrk="0" hangingPunct="1">
              <a:defRPr sz="1350" kern="1200">
                <a:solidFill>
                  <a:schemeClr val="tx1"/>
                </a:solidFill>
                <a:latin typeface="+mn-lt"/>
                <a:ea typeface="+mn-ea"/>
                <a:cs typeface="+mn-cs"/>
              </a:defRPr>
            </a:lvl5pPr>
            <a:lvl6pPr marL="1714305" algn="l" defTabSz="685722" rtl="0" eaLnBrk="1" latinLnBrk="0" hangingPunct="1">
              <a:defRPr sz="1350" kern="1200">
                <a:solidFill>
                  <a:schemeClr val="tx1"/>
                </a:solidFill>
                <a:latin typeface="+mn-lt"/>
                <a:ea typeface="+mn-ea"/>
                <a:cs typeface="+mn-cs"/>
              </a:defRPr>
            </a:lvl6pPr>
            <a:lvl7pPr marL="2057166" algn="l" defTabSz="685722" rtl="0" eaLnBrk="1" latinLnBrk="0" hangingPunct="1">
              <a:defRPr sz="1350" kern="1200">
                <a:solidFill>
                  <a:schemeClr val="tx1"/>
                </a:solidFill>
                <a:latin typeface="+mn-lt"/>
                <a:ea typeface="+mn-ea"/>
                <a:cs typeface="+mn-cs"/>
              </a:defRPr>
            </a:lvl7pPr>
            <a:lvl8pPr marL="2400027" algn="l" defTabSz="685722" rtl="0" eaLnBrk="1" latinLnBrk="0" hangingPunct="1">
              <a:defRPr sz="1350" kern="1200">
                <a:solidFill>
                  <a:schemeClr val="tx1"/>
                </a:solidFill>
                <a:latin typeface="+mn-lt"/>
                <a:ea typeface="+mn-ea"/>
                <a:cs typeface="+mn-cs"/>
              </a:defRPr>
            </a:lvl8pPr>
            <a:lvl9pPr marL="2742888" algn="l" defTabSz="685722" rtl="0" eaLnBrk="1" latinLnBrk="0" hangingPunct="1">
              <a:defRPr sz="1350" kern="1200">
                <a:solidFill>
                  <a:schemeClr val="tx1"/>
                </a:solidFill>
                <a:latin typeface="+mn-lt"/>
                <a:ea typeface="+mn-ea"/>
                <a:cs typeface="+mn-cs"/>
              </a:defRPr>
            </a:lvl9pPr>
          </a:lstStyle>
          <a:p>
            <a:endParaRPr lang="en-US" dirty="0"/>
          </a:p>
          <a:p>
            <a:r>
              <a:rPr lang="en-GB" dirty="0"/>
              <a:t> Copyright © 2019 Episerver. All rights reserved.</a:t>
            </a:r>
          </a:p>
          <a:p>
            <a:r>
              <a:rPr lang="en-GB" dirty="0"/>
              <a:t>Page </a:t>
            </a:r>
            <a:fld id="{12B2D4AE-FBB7-49E7-A7D3-FB6B6C2D0F68}" type="slidenum">
              <a:rPr lang="en-GB" smtClean="0"/>
              <a:pPr/>
              <a:t>7</a:t>
            </a:fld>
            <a:endParaRPr lang="en-GB" dirty="0"/>
          </a:p>
        </p:txBody>
      </p:sp>
      <p:sp>
        <p:nvSpPr>
          <p:cNvPr id="7" name="Header Placeholder 4">
            <a:extLst>
              <a:ext uri="{FF2B5EF4-FFF2-40B4-BE49-F238E27FC236}">
                <a16:creationId xmlns:a16="http://schemas.microsoft.com/office/drawing/2014/main" id="{73F7E9CD-65A3-4EFE-AB9A-F499FB231603}"/>
              </a:ext>
            </a:extLst>
          </p:cNvPr>
          <p:cNvSpPr txBox="1">
            <a:spLocks/>
          </p:cNvSpPr>
          <p:nvPr/>
        </p:nvSpPr>
        <p:spPr>
          <a:xfrm>
            <a:off x="1943100" y="0"/>
            <a:ext cx="2971800" cy="458788"/>
          </a:xfrm>
          <a:prstGeom prst="rect">
            <a:avLst/>
          </a:prstGeom>
        </p:spPr>
        <p:txBody>
          <a:bodyPr vert="horz" lIns="91440" tIns="45720" rIns="91440" bIns="45720" rtlCol="0"/>
          <a:lstStyle>
            <a:defPPr>
              <a:defRPr lang="en-US"/>
            </a:defPPr>
            <a:lvl1pPr marL="0" algn="ctr" defTabSz="685722" rtl="0" eaLnBrk="1" latinLnBrk="0" hangingPunct="1">
              <a:defRPr sz="1000" kern="1200">
                <a:solidFill>
                  <a:schemeClr val="tx1"/>
                </a:solidFill>
                <a:latin typeface="+mj-lt"/>
                <a:ea typeface="+mn-ea"/>
                <a:cs typeface="+mn-cs"/>
              </a:defRPr>
            </a:lvl1pPr>
            <a:lvl2pPr marL="342861" algn="l" defTabSz="685722" rtl="0" eaLnBrk="1" latinLnBrk="0" hangingPunct="1">
              <a:defRPr sz="1350" kern="1200">
                <a:solidFill>
                  <a:schemeClr val="tx1"/>
                </a:solidFill>
                <a:latin typeface="+mn-lt"/>
                <a:ea typeface="+mn-ea"/>
                <a:cs typeface="+mn-cs"/>
              </a:defRPr>
            </a:lvl2pPr>
            <a:lvl3pPr marL="685722" algn="l" defTabSz="685722" rtl="0" eaLnBrk="1" latinLnBrk="0" hangingPunct="1">
              <a:defRPr sz="1350" kern="1200">
                <a:solidFill>
                  <a:schemeClr val="tx1"/>
                </a:solidFill>
                <a:latin typeface="+mn-lt"/>
                <a:ea typeface="+mn-ea"/>
                <a:cs typeface="+mn-cs"/>
              </a:defRPr>
            </a:lvl3pPr>
            <a:lvl4pPr marL="1028583" algn="l" defTabSz="685722" rtl="0" eaLnBrk="1" latinLnBrk="0" hangingPunct="1">
              <a:defRPr sz="1350" kern="1200">
                <a:solidFill>
                  <a:schemeClr val="tx1"/>
                </a:solidFill>
                <a:latin typeface="+mn-lt"/>
                <a:ea typeface="+mn-ea"/>
                <a:cs typeface="+mn-cs"/>
              </a:defRPr>
            </a:lvl4pPr>
            <a:lvl5pPr marL="1371444" algn="l" defTabSz="685722" rtl="0" eaLnBrk="1" latinLnBrk="0" hangingPunct="1">
              <a:defRPr sz="1350" kern="1200">
                <a:solidFill>
                  <a:schemeClr val="tx1"/>
                </a:solidFill>
                <a:latin typeface="+mn-lt"/>
                <a:ea typeface="+mn-ea"/>
                <a:cs typeface="+mn-cs"/>
              </a:defRPr>
            </a:lvl5pPr>
            <a:lvl6pPr marL="1714305" algn="l" defTabSz="685722" rtl="0" eaLnBrk="1" latinLnBrk="0" hangingPunct="1">
              <a:defRPr sz="1350" kern="1200">
                <a:solidFill>
                  <a:schemeClr val="tx1"/>
                </a:solidFill>
                <a:latin typeface="+mn-lt"/>
                <a:ea typeface="+mn-ea"/>
                <a:cs typeface="+mn-cs"/>
              </a:defRPr>
            </a:lvl6pPr>
            <a:lvl7pPr marL="2057166" algn="l" defTabSz="685722" rtl="0" eaLnBrk="1" latinLnBrk="0" hangingPunct="1">
              <a:defRPr sz="1350" kern="1200">
                <a:solidFill>
                  <a:schemeClr val="tx1"/>
                </a:solidFill>
                <a:latin typeface="+mn-lt"/>
                <a:ea typeface="+mn-ea"/>
                <a:cs typeface="+mn-cs"/>
              </a:defRPr>
            </a:lvl7pPr>
            <a:lvl8pPr marL="2400027" algn="l" defTabSz="685722" rtl="0" eaLnBrk="1" latinLnBrk="0" hangingPunct="1">
              <a:defRPr sz="1350" kern="1200">
                <a:solidFill>
                  <a:schemeClr val="tx1"/>
                </a:solidFill>
                <a:latin typeface="+mn-lt"/>
                <a:ea typeface="+mn-ea"/>
                <a:cs typeface="+mn-cs"/>
              </a:defRPr>
            </a:lvl8pPr>
            <a:lvl9pPr marL="2742888" algn="l" defTabSz="685722" rtl="0" eaLnBrk="1" latinLnBrk="0" hangingPunct="1">
              <a:defRPr sz="1350" kern="1200">
                <a:solidFill>
                  <a:schemeClr val="tx1"/>
                </a:solidFill>
                <a:latin typeface="+mn-lt"/>
                <a:ea typeface="+mn-ea"/>
                <a:cs typeface="+mn-cs"/>
              </a:defRPr>
            </a:lvl9pPr>
          </a:lstStyle>
          <a:p>
            <a:r>
              <a:rPr lang="en-GB"/>
              <a:t>Introduction to Episerver DXC Service</a:t>
            </a:r>
            <a:endParaRPr lang="en-US" dirty="0"/>
          </a:p>
        </p:txBody>
      </p:sp>
    </p:spTree>
    <p:extLst>
      <p:ext uri="{BB962C8B-B14F-4D97-AF65-F5344CB8AC3E}">
        <p14:creationId xmlns:p14="http://schemas.microsoft.com/office/powerpoint/2010/main" val="227413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789CE49D-8D98-B84B-A180-4AAB6BE4E982}" type="slidenum">
              <a:rPr lang="en-US" sz="1800" kern="0">
                <a:solidFill>
                  <a:sysClr val="windowText" lastClr="000000"/>
                </a:solidFill>
              </a:rPr>
              <a:pPr defTabSz="933237">
                <a:defRPr/>
              </a:pPr>
              <a:t>10</a:t>
            </a:fld>
            <a:endParaRPr lang="en-US" sz="1800" kern="0" dirty="0">
              <a:solidFill>
                <a:sysClr val="windowText" lastClr="000000"/>
              </a:solidFill>
            </a:endParaRPr>
          </a:p>
        </p:txBody>
      </p:sp>
    </p:spTree>
    <p:extLst>
      <p:ext uri="{BB962C8B-B14F-4D97-AF65-F5344CB8AC3E}">
        <p14:creationId xmlns:p14="http://schemas.microsoft.com/office/powerpoint/2010/main" val="2410922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Notes Placeholder 2"/>
          <p:cNvSpPr>
            <a:spLocks noGrp="1"/>
          </p:cNvSpPr>
          <p:nvPr>
            <p:ph type="body" idx="1"/>
          </p:nvPr>
        </p:nvSpPr>
        <p:spPr>
          <a:xfrm>
            <a:off x="685799" y="3921079"/>
            <a:ext cx="5486400" cy="4764133"/>
          </a:xfrm>
          <a:prstGeom prst="rect">
            <a:avLst/>
          </a:prstGeom>
        </p:spPr>
        <p:txBody>
          <a:bodyPr/>
          <a:lstStyle/>
          <a:p>
            <a:pPr lvl="2"/>
            <a:r>
              <a:rPr lang="en-US" dirty="0"/>
              <a:t>Personalization can be done for partial pages and shared asset blocks in a content area, and for any content in a rich-text editor (property of type XHTML string).</a:t>
            </a:r>
          </a:p>
          <a:p>
            <a:pPr lvl="2"/>
            <a:r>
              <a:rPr lang="en-US" dirty="0"/>
              <a:t>Visitor Group Criteria can be defined with logical rules or with fuzzy scoring.</a:t>
            </a:r>
          </a:p>
          <a:p>
            <a:pPr lvl="2"/>
            <a:r>
              <a:rPr lang="en-US" dirty="0"/>
              <a:t>You can develop your own criteria and plug it into the existing criteria collection.</a:t>
            </a:r>
          </a:p>
          <a:p>
            <a:pPr lvl="2"/>
            <a:r>
              <a:rPr lang="en-US" dirty="0"/>
              <a:t>You can preview any page or block as any visitor group by using the view toggle setting.</a:t>
            </a:r>
          </a:p>
          <a:p>
            <a:pPr lvl="2"/>
            <a:r>
              <a:rPr lang="en-US" dirty="0"/>
              <a:t>Built-in reports on which groups visit your site: Visitor Groups Statistics gadget.</a:t>
            </a:r>
          </a:p>
          <a:p>
            <a:pPr lvl="2"/>
            <a:r>
              <a:rPr lang="en-US" dirty="0"/>
              <a:t>Visitor groups can be used as Security roles when setting access rights for pages and media assets.</a:t>
            </a:r>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endParaRPr lang="en-US" dirty="0"/>
          </a:p>
          <a:p>
            <a:pPr indent="-171450"/>
            <a:r>
              <a:rPr lang="en-US" dirty="0"/>
              <a:t>Enabling a Geolocation provider</a:t>
            </a:r>
          </a:p>
          <a:p>
            <a:pPr indent="-171450"/>
            <a:r>
              <a:rPr lang="en-GB" sz="900" dirty="0">
                <a:latin typeface="+mn-lt"/>
              </a:rPr>
              <a:t>As of version 11.4.0 of the Episerver CMS Visual Studio Extensions, new CMS projects will no longer be created with a Geolocation provider configured.</a:t>
            </a:r>
          </a:p>
          <a:p>
            <a:pPr indent="-171450"/>
            <a:r>
              <a:rPr lang="en-US" sz="700" dirty="0">
                <a:latin typeface="Consolas" panose="020B0609020204030204" pitchFamily="49" charset="0"/>
                <a:hlinkClick r:id="rId3"/>
              </a:rPr>
              <a:t>https://world.episerver.com/documentation/developer-guides/CMS/personalization/Configuring-personalization/</a:t>
            </a:r>
            <a:r>
              <a:rPr lang="en-US" sz="700" dirty="0">
                <a:latin typeface="Consolas" panose="020B0609020204030204" pitchFamily="49" charset="0"/>
              </a:rPr>
              <a:t> </a:t>
            </a:r>
          </a:p>
        </p:txBody>
      </p:sp>
      <p:sp>
        <p:nvSpPr>
          <p:cNvPr id="3" name="Slide Image Placeholder 2"/>
          <p:cNvSpPr>
            <a:spLocks noGrp="1" noRot="1" noChangeAspect="1"/>
          </p:cNvSpPr>
          <p:nvPr>
            <p:ph type="sldImg"/>
          </p:nvPr>
        </p:nvSpPr>
        <p:spPr>
          <a:xfrm>
            <a:off x="684213" y="646113"/>
            <a:ext cx="5486400" cy="3086100"/>
          </a:xfrm>
        </p:spPr>
      </p:sp>
      <p:sp>
        <p:nvSpPr>
          <p:cNvPr id="4" name="Header Placeholder 3"/>
          <p:cNvSpPr>
            <a:spLocks noGrp="1"/>
          </p:cNvSpPr>
          <p:nvPr>
            <p:ph type="hdr" sz="quarter" idx="11"/>
          </p:nvPr>
        </p:nvSpPr>
        <p:spPr/>
        <p:txBody>
          <a:bodyPr/>
          <a:lstStyle/>
          <a:p>
            <a:r>
              <a:rPr lang="en-US"/>
              <a:t>Episerver CMS – Development Fundamentals</a:t>
            </a:r>
            <a:endParaRPr lang="en-US" dirty="0"/>
          </a:p>
        </p:txBody>
      </p:sp>
      <p:sp>
        <p:nvSpPr>
          <p:cNvPr id="5" name="Slide Number Placeholder 4"/>
          <p:cNvSpPr>
            <a:spLocks noGrp="1"/>
          </p:cNvSpPr>
          <p:nvPr>
            <p:ph type="sldNum" sz="quarter" idx="12"/>
          </p:nvPr>
        </p:nvSpPr>
        <p:spPr/>
        <p:txBody>
          <a:bodyPr/>
          <a:lstStyle/>
          <a:p>
            <a:endParaRPr lang="en-US" dirty="0"/>
          </a:p>
          <a:p>
            <a:r>
              <a:rPr lang="en-GB" dirty="0"/>
              <a:t> Copyright © 2019 Episerver. All rights reserved.</a:t>
            </a:r>
          </a:p>
          <a:p>
            <a:r>
              <a:rPr lang="en-GB" dirty="0"/>
              <a:t>Page </a:t>
            </a:r>
            <a:fld id="{12B2D4AE-FBB7-49E7-A7D3-FB6B6C2D0F68}" type="slidenum">
              <a:rPr lang="en-GB" smtClean="0"/>
              <a:pPr/>
              <a:t>18</a:t>
            </a:fld>
            <a:endParaRPr lang="en-GB" dirty="0"/>
          </a:p>
        </p:txBody>
      </p:sp>
      <p:graphicFrame>
        <p:nvGraphicFramePr>
          <p:cNvPr id="2" name="Table 1">
            <a:extLst>
              <a:ext uri="{FF2B5EF4-FFF2-40B4-BE49-F238E27FC236}">
                <a16:creationId xmlns:a16="http://schemas.microsoft.com/office/drawing/2014/main" id="{8B144F1F-3191-4CDD-9CC2-D02BB5A8F5D9}"/>
              </a:ext>
            </a:extLst>
          </p:cNvPr>
          <p:cNvGraphicFramePr>
            <a:graphicFrameLocks noGrp="1"/>
          </p:cNvGraphicFramePr>
          <p:nvPr/>
        </p:nvGraphicFramePr>
        <p:xfrm>
          <a:off x="684213" y="5234897"/>
          <a:ext cx="5490211" cy="2423160"/>
        </p:xfrm>
        <a:graphic>
          <a:graphicData uri="http://schemas.openxmlformats.org/drawingml/2006/table">
            <a:tbl>
              <a:tblPr firstRow="1" bandRow="1">
                <a:tableStyleId>{5C22544A-7EE6-4342-B048-85BDC9FD1C3A}</a:tableStyleId>
              </a:tblPr>
              <a:tblGrid>
                <a:gridCol w="1683068">
                  <a:extLst>
                    <a:ext uri="{9D8B030D-6E8A-4147-A177-3AD203B41FA5}">
                      <a16:colId xmlns:a16="http://schemas.microsoft.com/office/drawing/2014/main" val="2939982390"/>
                    </a:ext>
                  </a:extLst>
                </a:gridCol>
                <a:gridCol w="3807143">
                  <a:extLst>
                    <a:ext uri="{9D8B030D-6E8A-4147-A177-3AD203B41FA5}">
                      <a16:colId xmlns:a16="http://schemas.microsoft.com/office/drawing/2014/main" val="1305893533"/>
                    </a:ext>
                  </a:extLst>
                </a:gridCol>
              </a:tblGrid>
              <a:tr h="0">
                <a:tc>
                  <a:txBody>
                    <a:bodyPr/>
                    <a:lstStyle/>
                    <a:p>
                      <a:r>
                        <a:rPr lang="en-US" sz="900" dirty="0"/>
                        <a:t>NuGet package</a:t>
                      </a:r>
                    </a:p>
                  </a:txBody>
                  <a:tcPr/>
                </a:tc>
                <a:tc>
                  <a:txBody>
                    <a:bodyPr/>
                    <a:lstStyle/>
                    <a:p>
                      <a:r>
                        <a:rPr lang="en-US" sz="900" dirty="0"/>
                        <a:t>Criteria</a:t>
                      </a:r>
                    </a:p>
                  </a:txBody>
                  <a:tcPr/>
                </a:tc>
                <a:extLst>
                  <a:ext uri="{0D108BD9-81ED-4DB2-BD59-A6C34878D82A}">
                    <a16:rowId xmlns:a16="http://schemas.microsoft.com/office/drawing/2014/main" val="2160178995"/>
                  </a:ext>
                </a:extLst>
              </a:tr>
              <a:tr h="0">
                <a:tc>
                  <a:txBody>
                    <a:bodyPr/>
                    <a:lstStyle/>
                    <a:p>
                      <a:r>
                        <a:rPr lang="en-US" sz="800" dirty="0">
                          <a:latin typeface="Consolas" panose="020B0609020204030204" pitchFamily="49" charset="0"/>
                        </a:rPr>
                        <a:t>EPiServer.</a:t>
                      </a:r>
                      <a:br>
                        <a:rPr lang="en-US" sz="800" dirty="0">
                          <a:latin typeface="Consolas" panose="020B0609020204030204" pitchFamily="49" charset="0"/>
                        </a:rPr>
                      </a:br>
                      <a:r>
                        <a:rPr lang="en-US" sz="800" dirty="0" err="1">
                          <a:latin typeface="Consolas" panose="020B0609020204030204" pitchFamily="49" charset="0"/>
                        </a:rPr>
                        <a:t>VisitorGroupsCriteriaPack</a:t>
                      </a:r>
                      <a:endParaRPr lang="en-US" sz="800" dirty="0">
                        <a:latin typeface="Consolas" panose="020B0609020204030204" pitchFamily="49" charset="0"/>
                      </a:endParaRPr>
                    </a:p>
                  </a:txBody>
                  <a:tcPr/>
                </a:tc>
                <a:tc>
                  <a:txBody>
                    <a:bodyPr/>
                    <a:lstStyle/>
                    <a:p>
                      <a:r>
                        <a:rPr lang="en-US" sz="900" dirty="0"/>
                        <a:t>Selected Language, Display channel, IP Range, OS &amp; Browser, Role, Event, </a:t>
                      </a:r>
                      <a:br>
                        <a:rPr lang="en-US" sz="900" dirty="0"/>
                      </a:br>
                      <a:r>
                        <a:rPr lang="en-US" sz="900" dirty="0"/>
                        <a:t>Time on Site, Time Period, Downloaded file, Query String</a:t>
                      </a:r>
                    </a:p>
                  </a:txBody>
                  <a:tcPr/>
                </a:tc>
                <a:extLst>
                  <a:ext uri="{0D108BD9-81ED-4DB2-BD59-A6C34878D82A}">
                    <a16:rowId xmlns:a16="http://schemas.microsoft.com/office/drawing/2014/main" val="3783281506"/>
                  </a:ext>
                </a:extLst>
              </a:tr>
              <a:tr h="0">
                <a:tc>
                  <a:txBody>
                    <a:bodyPr/>
                    <a:lstStyle/>
                    <a:p>
                      <a:r>
                        <a:rPr lang="en-US" sz="800" dirty="0" err="1">
                          <a:latin typeface="Consolas" panose="020B0609020204030204" pitchFamily="49" charset="0"/>
                        </a:rPr>
                        <a:t>EPiServer.Forms.Samples</a:t>
                      </a:r>
                      <a:endParaRPr lang="en-US" sz="800" dirty="0">
                        <a:latin typeface="Consolas" panose="020B0609020204030204" pitchFamily="49" charset="0"/>
                      </a:endParaRPr>
                    </a:p>
                  </a:txBody>
                  <a:tcPr/>
                </a:tc>
                <a:tc>
                  <a:txBody>
                    <a:bodyPr/>
                    <a:lstStyle/>
                    <a:p>
                      <a:r>
                        <a:rPr lang="en-US" sz="900" dirty="0"/>
                        <a:t>Submitted Form, Submitted Form Value</a:t>
                      </a:r>
                    </a:p>
                  </a:txBody>
                  <a:tcPr/>
                </a:tc>
                <a:extLst>
                  <a:ext uri="{0D108BD9-81ED-4DB2-BD59-A6C34878D82A}">
                    <a16:rowId xmlns:a16="http://schemas.microsoft.com/office/drawing/2014/main" val="2086304802"/>
                  </a:ext>
                </a:extLst>
              </a:tr>
              <a:tr h="0">
                <a:tc>
                  <a:txBody>
                    <a:bodyPr/>
                    <a:lstStyle/>
                    <a:p>
                      <a:r>
                        <a:rPr lang="en-US" sz="800" dirty="0" err="1">
                          <a:latin typeface="Consolas" panose="020B0609020204030204" pitchFamily="49" charset="0"/>
                        </a:rPr>
                        <a:t>EPiServer.Insight.UI</a:t>
                      </a:r>
                      <a:endParaRPr lang="en-US" sz="800" dirty="0">
                        <a:latin typeface="Consolas" panose="020B0609020204030204" pitchFamily="49" charset="0"/>
                      </a:endParaRPr>
                    </a:p>
                  </a:txBody>
                  <a:tcPr/>
                </a:tc>
                <a:tc>
                  <a:txBody>
                    <a:bodyPr/>
                    <a:lstStyle/>
                    <a:p>
                      <a:r>
                        <a:rPr lang="en-US" sz="900" dirty="0"/>
                        <a:t>Member of Segment</a:t>
                      </a:r>
                    </a:p>
                    <a:p>
                      <a:endParaRPr lang="en-US" sz="900" dirty="0"/>
                    </a:p>
                  </a:txBody>
                  <a:tcPr/>
                </a:tc>
                <a:extLst>
                  <a:ext uri="{0D108BD9-81ED-4DB2-BD59-A6C34878D82A}">
                    <a16:rowId xmlns:a16="http://schemas.microsoft.com/office/drawing/2014/main" val="3601442616"/>
                  </a:ext>
                </a:extLst>
              </a:tr>
              <a:tr h="0">
                <a:tc>
                  <a:txBody>
                    <a:bodyPr/>
                    <a:lstStyle/>
                    <a:p>
                      <a:r>
                        <a:rPr lang="en-US" sz="800" dirty="0" err="1">
                          <a:latin typeface="Consolas" panose="020B0609020204030204" pitchFamily="49" charset="0"/>
                        </a:rPr>
                        <a:t>AbTestVisitorGroupCriteria</a:t>
                      </a:r>
                      <a:endParaRPr lang="en-US" sz="800" dirty="0">
                        <a:latin typeface="Consolas" panose="020B0609020204030204" pitchFamily="49" charset="0"/>
                      </a:endParaRPr>
                    </a:p>
                  </a:txBody>
                  <a:tcPr/>
                </a:tc>
                <a:tc>
                  <a:txBody>
                    <a:bodyPr/>
                    <a:lstStyle/>
                    <a:p>
                      <a:r>
                        <a:rPr lang="en-US" sz="900" dirty="0"/>
                        <a:t>Participating in A/B Test</a:t>
                      </a:r>
                    </a:p>
                    <a:p>
                      <a:endParaRPr lang="en-US" sz="900" dirty="0"/>
                    </a:p>
                    <a:p>
                      <a:endParaRPr lang="en-US" sz="900" dirty="0"/>
                    </a:p>
                  </a:txBody>
                  <a:tcPr/>
                </a:tc>
                <a:extLst>
                  <a:ext uri="{0D108BD9-81ED-4DB2-BD59-A6C34878D82A}">
                    <a16:rowId xmlns:a16="http://schemas.microsoft.com/office/drawing/2014/main" val="2924635661"/>
                  </a:ext>
                </a:extLst>
              </a:tr>
              <a:tr h="0">
                <a:tc>
                  <a:txBody>
                    <a:bodyPr/>
                    <a:lstStyle/>
                    <a:p>
                      <a:r>
                        <a:rPr lang="en-US" sz="800" dirty="0" err="1">
                          <a:latin typeface="Consolas" panose="020B0609020204030204" pitchFamily="49" charset="0"/>
                        </a:rPr>
                        <a:t>EPiServer.Commerce</a:t>
                      </a:r>
                      <a:endParaRPr lang="en-US" sz="800" dirty="0">
                        <a:latin typeface="Consolas" panose="020B0609020204030204" pitchFamily="49" charset="0"/>
                      </a:endParaRPr>
                    </a:p>
                  </a:txBody>
                  <a:tcPr/>
                </a:tc>
                <a:tc>
                  <a:txBody>
                    <a:bodyPr/>
                    <a:lstStyle/>
                    <a:p>
                      <a:r>
                        <a:rPr lang="en-GB" sz="900" dirty="0"/>
                        <a:t>Customer Properties, Market, Order Frequency, Product in Cart or Wish List, Recent Orders, Total Spent</a:t>
                      </a:r>
                      <a:endParaRPr lang="en-US" sz="900" dirty="0"/>
                    </a:p>
                  </a:txBody>
                  <a:tcPr/>
                </a:tc>
                <a:extLst>
                  <a:ext uri="{0D108BD9-81ED-4DB2-BD59-A6C34878D82A}">
                    <a16:rowId xmlns:a16="http://schemas.microsoft.com/office/drawing/2014/main" val="155137323"/>
                  </a:ext>
                </a:extLst>
              </a:tr>
              <a:tr h="0">
                <a:tc>
                  <a:txBody>
                    <a:bodyPr/>
                    <a:lstStyle/>
                    <a:p>
                      <a:r>
                        <a:rPr lang="en-US" sz="800" dirty="0" err="1">
                          <a:latin typeface="Consolas" panose="020B0609020204030204" pitchFamily="49" charset="0"/>
                        </a:rPr>
                        <a:t>EPiServer.Personalization</a:t>
                      </a:r>
                      <a:br>
                        <a:rPr lang="en-US" sz="800" dirty="0">
                          <a:latin typeface="Consolas" panose="020B0609020204030204" pitchFamily="49" charset="0"/>
                        </a:rPr>
                      </a:br>
                      <a:r>
                        <a:rPr lang="en-US" sz="800" dirty="0">
                          <a:latin typeface="Consolas" panose="020B0609020204030204" pitchFamily="49" charset="0"/>
                        </a:rPr>
                        <a:t>.</a:t>
                      </a:r>
                      <a:r>
                        <a:rPr lang="en-US" sz="800" dirty="0" err="1">
                          <a:latin typeface="Consolas" panose="020B0609020204030204" pitchFamily="49" charset="0"/>
                        </a:rPr>
                        <a:t>MaxMindGeolocation</a:t>
                      </a:r>
                      <a:endParaRPr lang="en-US" sz="800" dirty="0">
                        <a:latin typeface="Consolas" panose="020B0609020204030204" pitchFamily="49" charset="0"/>
                      </a:endParaRPr>
                    </a:p>
                  </a:txBody>
                  <a:tcPr/>
                </a:tc>
                <a:tc>
                  <a:txBody>
                    <a:bodyPr/>
                    <a:lstStyle/>
                    <a:p>
                      <a:r>
                        <a:rPr lang="en-US" sz="900" dirty="0"/>
                        <a:t>Geographic Coordinate and </a:t>
                      </a:r>
                      <a:br>
                        <a:rPr lang="en-US" sz="900" dirty="0"/>
                      </a:br>
                      <a:r>
                        <a:rPr lang="en-US" sz="900" dirty="0"/>
                        <a:t>Geographic Location</a:t>
                      </a:r>
                    </a:p>
                  </a:txBody>
                  <a:tcPr/>
                </a:tc>
                <a:extLst>
                  <a:ext uri="{0D108BD9-81ED-4DB2-BD59-A6C34878D82A}">
                    <a16:rowId xmlns:a16="http://schemas.microsoft.com/office/drawing/2014/main" val="2735450747"/>
                  </a:ext>
                </a:extLst>
              </a:tr>
            </a:tbl>
          </a:graphicData>
        </a:graphic>
      </p:graphicFrame>
      <p:pic>
        <p:nvPicPr>
          <p:cNvPr id="6" name="Picture 5">
            <a:extLst>
              <a:ext uri="{FF2B5EF4-FFF2-40B4-BE49-F238E27FC236}">
                <a16:creationId xmlns:a16="http://schemas.microsoft.com/office/drawing/2014/main" id="{0A73ED7D-103D-439A-B9B9-9AA8894BB71D}"/>
              </a:ext>
            </a:extLst>
          </p:cNvPr>
          <p:cNvPicPr>
            <a:picLocks noChangeAspect="1"/>
          </p:cNvPicPr>
          <p:nvPr/>
        </p:nvPicPr>
        <p:blipFill>
          <a:blip r:embed="rId4"/>
          <a:stretch>
            <a:fillRect/>
          </a:stretch>
        </p:blipFill>
        <p:spPr>
          <a:xfrm>
            <a:off x="4708363" y="6479654"/>
            <a:ext cx="1268730" cy="361950"/>
          </a:xfrm>
          <a:prstGeom prst="rect">
            <a:avLst/>
          </a:prstGeom>
        </p:spPr>
      </p:pic>
      <p:pic>
        <p:nvPicPr>
          <p:cNvPr id="8" name="Picture 7">
            <a:extLst>
              <a:ext uri="{FF2B5EF4-FFF2-40B4-BE49-F238E27FC236}">
                <a16:creationId xmlns:a16="http://schemas.microsoft.com/office/drawing/2014/main" id="{5D72C511-1AE0-4BD4-86C2-643AEF759B6F}"/>
              </a:ext>
            </a:extLst>
          </p:cNvPr>
          <p:cNvPicPr>
            <a:picLocks noChangeAspect="1"/>
          </p:cNvPicPr>
          <p:nvPr/>
        </p:nvPicPr>
        <p:blipFill>
          <a:blip r:embed="rId5"/>
          <a:stretch>
            <a:fillRect/>
          </a:stretch>
        </p:blipFill>
        <p:spPr>
          <a:xfrm>
            <a:off x="4759798" y="7294775"/>
            <a:ext cx="1165860" cy="342900"/>
          </a:xfrm>
          <a:prstGeom prst="rect">
            <a:avLst/>
          </a:prstGeom>
        </p:spPr>
      </p:pic>
      <p:pic>
        <p:nvPicPr>
          <p:cNvPr id="7" name="Picture 6">
            <a:extLst>
              <a:ext uri="{FF2B5EF4-FFF2-40B4-BE49-F238E27FC236}">
                <a16:creationId xmlns:a16="http://schemas.microsoft.com/office/drawing/2014/main" id="{52ACEBFB-91AB-4918-8E31-E05EA34BA626}"/>
              </a:ext>
            </a:extLst>
          </p:cNvPr>
          <p:cNvPicPr>
            <a:picLocks noChangeAspect="1"/>
          </p:cNvPicPr>
          <p:nvPr/>
        </p:nvPicPr>
        <p:blipFill>
          <a:blip r:embed="rId6"/>
          <a:stretch>
            <a:fillRect/>
          </a:stretch>
        </p:blipFill>
        <p:spPr>
          <a:xfrm>
            <a:off x="4708363" y="6026483"/>
            <a:ext cx="1303020" cy="355759"/>
          </a:xfrm>
          <a:prstGeom prst="rect">
            <a:avLst/>
          </a:prstGeom>
        </p:spPr>
      </p:pic>
    </p:spTree>
    <p:extLst>
      <p:ext uri="{BB962C8B-B14F-4D97-AF65-F5344CB8AC3E}">
        <p14:creationId xmlns:p14="http://schemas.microsoft.com/office/powerpoint/2010/main" val="123719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46113"/>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Episerver CMS – Development Fundamentals</a:t>
            </a:r>
            <a:endParaRPr lang="en-US" dirty="0"/>
          </a:p>
        </p:txBody>
      </p:sp>
      <p:sp>
        <p:nvSpPr>
          <p:cNvPr id="5" name="Slide Number Placeholder 4"/>
          <p:cNvSpPr>
            <a:spLocks noGrp="1"/>
          </p:cNvSpPr>
          <p:nvPr>
            <p:ph type="sldNum" sz="quarter" idx="11"/>
          </p:nvPr>
        </p:nvSpPr>
        <p:spPr/>
        <p:txBody>
          <a:bodyPr/>
          <a:lstStyle/>
          <a:p>
            <a:endParaRPr lang="en-US" dirty="0"/>
          </a:p>
          <a:p>
            <a:r>
              <a:rPr lang="en-GB" dirty="0"/>
              <a:t> Copyright © 2019 Episerver. All rights reserved.</a:t>
            </a:r>
          </a:p>
          <a:p>
            <a:r>
              <a:rPr lang="en-GB" dirty="0"/>
              <a:t>Page </a:t>
            </a:r>
            <a:fld id="{12B2D4AE-FBB7-49E7-A7D3-FB6B6C2D0F68}" type="slidenum">
              <a:rPr lang="en-GB" smtClean="0"/>
              <a:pPr/>
              <a:t>19</a:t>
            </a:fld>
            <a:endParaRPr lang="en-GB" dirty="0"/>
          </a:p>
        </p:txBody>
      </p:sp>
    </p:spTree>
    <p:extLst>
      <p:ext uri="{BB962C8B-B14F-4D97-AF65-F5344CB8AC3E}">
        <p14:creationId xmlns:p14="http://schemas.microsoft.com/office/powerpoint/2010/main" val="2739733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Content">
    <p:spTree>
      <p:nvGrpSpPr>
        <p:cNvPr id="1" name=""/>
        <p:cNvGrpSpPr/>
        <p:nvPr/>
      </p:nvGrpSpPr>
      <p:grpSpPr>
        <a:xfrm>
          <a:off x="0" y="0"/>
          <a:ext cx="0" cy="0"/>
          <a:chOff x="0" y="0"/>
          <a:chExt cx="0" cy="0"/>
        </a:xfrm>
      </p:grpSpPr>
      <p:sp>
        <p:nvSpPr>
          <p:cNvPr id="2" name="Title 1"/>
          <p:cNvSpPr>
            <a:spLocks noGrp="1"/>
          </p:cNvSpPr>
          <p:nvPr>
            <p:ph type="ctrTitle"/>
          </p:nvPr>
        </p:nvSpPr>
        <p:spPr>
          <a:xfrm>
            <a:off x="179389" y="678716"/>
            <a:ext cx="4209731" cy="1690758"/>
          </a:xfrm>
        </p:spPr>
        <p:txBody>
          <a:bodyPr anchor="t">
            <a:normAutofit/>
          </a:bodyPr>
          <a:lstStyle>
            <a:lvl1pPr algn="l">
              <a:lnSpc>
                <a:spcPct val="80000"/>
              </a:lnSpc>
              <a:defRPr sz="5000" spc="-200" baseline="0">
                <a:latin typeface="+mj-lt"/>
              </a:defRPr>
            </a:lvl1pPr>
          </a:lstStyle>
          <a:p>
            <a:r>
              <a:rPr lang="en-US"/>
              <a:t>Click to edit Master title style</a:t>
            </a:r>
            <a:endParaRPr lang="en-US" dirty="0"/>
          </a:p>
        </p:txBody>
      </p:sp>
      <p:sp>
        <p:nvSpPr>
          <p:cNvPr id="9" name="TextBox 8"/>
          <p:cNvSpPr txBox="1"/>
          <p:nvPr userDrawn="1"/>
        </p:nvSpPr>
        <p:spPr>
          <a:xfrm>
            <a:off x="179388" y="4851889"/>
            <a:ext cx="691419" cy="123111"/>
          </a:xfrm>
          <a:prstGeom prst="rect">
            <a:avLst/>
          </a:prstGeom>
          <a:noFill/>
        </p:spPr>
        <p:txBody>
          <a:bodyPr wrap="square" lIns="0" tIns="0" rIns="0" bIns="0" rtlCol="0" anchor="b">
            <a:spAutoFit/>
          </a:bodyPr>
          <a:lstStyle/>
          <a:p>
            <a:r>
              <a:rPr lang="en-US" sz="800" dirty="0">
                <a:solidFill>
                  <a:schemeClr val="bg1"/>
                </a:solidFill>
                <a:latin typeface="+mj-lt"/>
              </a:rPr>
              <a:t>Episerver</a:t>
            </a:r>
          </a:p>
        </p:txBody>
      </p:sp>
      <p:sp>
        <p:nvSpPr>
          <p:cNvPr id="10" name="Content Placeholder 2"/>
          <p:cNvSpPr>
            <a:spLocks noGrp="1"/>
          </p:cNvSpPr>
          <p:nvPr>
            <p:ph idx="13"/>
          </p:nvPr>
        </p:nvSpPr>
        <p:spPr>
          <a:xfrm>
            <a:off x="4684506" y="678716"/>
            <a:ext cx="4276800" cy="4006300"/>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2714" y="221941"/>
            <a:ext cx="494731" cy="202647"/>
          </a:xfrm>
          <a:prstGeom prst="rect">
            <a:avLst/>
          </a:prstGeom>
        </p:spPr>
      </p:pic>
      <p:sp>
        <p:nvSpPr>
          <p:cNvPr id="8"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
        <p:nvSpPr>
          <p:cNvPr id="12" name="TextBox 11">
            <a:extLst>
              <a:ext uri="{FF2B5EF4-FFF2-40B4-BE49-F238E27FC236}">
                <a16:creationId xmlns:a16="http://schemas.microsoft.com/office/drawing/2014/main" id="{4A5561CA-684A-3C42-8B5F-BCA292A58A3C}"/>
              </a:ext>
            </a:extLst>
          </p:cNvPr>
          <p:cNvSpPr txBox="1"/>
          <p:nvPr userDrawn="1"/>
        </p:nvSpPr>
        <p:spPr>
          <a:xfrm>
            <a:off x="179388" y="4851889"/>
            <a:ext cx="1584866" cy="123111"/>
          </a:xfrm>
          <a:prstGeom prst="rect">
            <a:avLst/>
          </a:prstGeom>
          <a:noFill/>
        </p:spPr>
        <p:txBody>
          <a:bodyPr wrap="square" lIns="0" tIns="0" rIns="0" bIns="0" rtlCol="0" anchor="b">
            <a:spAutoFit/>
          </a:bodyPr>
          <a:lstStyle/>
          <a:p>
            <a:r>
              <a:rPr lang="en-US" sz="800" dirty="0">
                <a:solidFill>
                  <a:schemeClr val="tx1">
                    <a:alpha val="40000"/>
                  </a:schemeClr>
                </a:solidFill>
                <a:latin typeface="+mj-lt"/>
              </a:rPr>
              <a:t>Episerver | Confidential  </a:t>
            </a:r>
          </a:p>
        </p:txBody>
      </p:sp>
    </p:spTree>
    <p:extLst>
      <p:ext uri="{BB962C8B-B14F-4D97-AF65-F5344CB8AC3E}">
        <p14:creationId xmlns:p14="http://schemas.microsoft.com/office/powerpoint/2010/main" val="1551149653"/>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Wide Title and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80000"/>
              </a:lnSpc>
              <a:defRPr spc="-70"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75B87D30-0693-4F76-961C-4DA3E80EEA77}" type="datetime1">
              <a:rPr lang="en-US" smtClean="0"/>
              <a:t>5/30/2019</a:t>
            </a:fld>
            <a:endParaRPr lang="en-US"/>
          </a:p>
        </p:txBody>
      </p:sp>
      <p:sp>
        <p:nvSpPr>
          <p:cNvPr id="6" name="Slide Number Placeholder 5"/>
          <p:cNvSpPr>
            <a:spLocks noGrp="1"/>
          </p:cNvSpPr>
          <p:nvPr>
            <p:ph type="sldNum" sz="quarter" idx="12"/>
          </p:nvPr>
        </p:nvSpPr>
        <p:spPr/>
        <p:txBody>
          <a:bodyPr/>
          <a:lstStyle/>
          <a:p>
            <a:fld id="{3929A35A-4CDE-4811-9EC1-A11FAC195EA5}" type="slidenum">
              <a:rPr lang="en-US" smtClean="0"/>
              <a:t>‹#›</a:t>
            </a:fld>
            <a:endParaRPr lang="en-US"/>
          </a:p>
        </p:txBody>
      </p:sp>
      <p:sp>
        <p:nvSpPr>
          <p:cNvPr id="8" name="Content Placeholder 2"/>
          <p:cNvSpPr>
            <a:spLocks noGrp="1"/>
          </p:cNvSpPr>
          <p:nvPr>
            <p:ph idx="13"/>
          </p:nvPr>
        </p:nvSpPr>
        <p:spPr>
          <a:xfrm>
            <a:off x="175893" y="1648599"/>
            <a:ext cx="8785905" cy="2867839"/>
          </a:xfrm>
        </p:spPr>
        <p:txBody>
          <a:bodyPr/>
          <a:lstStyle>
            <a:lvl1pPr marL="133200" indent="-133200">
              <a:lnSpc>
                <a:spcPct val="100000"/>
              </a:lnSpc>
              <a:spcAft>
                <a:spcPts val="400"/>
              </a:spcAft>
              <a:buFont typeface="Arial" panose="020B0604020202020204" pitchFamily="34" charset="0"/>
              <a:buChar char="•"/>
              <a:defRPr/>
            </a:lvl1pPr>
            <a:lvl2pPr marL="266400" indent="-122400">
              <a:lnSpc>
                <a:spcPct val="100000"/>
              </a:lnSpc>
              <a:spcAft>
                <a:spcPts val="400"/>
              </a:spcAft>
              <a:buFont typeface="Arial" panose="020B0604020202020204" pitchFamily="34" charset="0"/>
              <a:buChar char="•"/>
              <a:defRPr/>
            </a:lvl2pPr>
            <a:lvl3pPr marL="414000" indent="-122400">
              <a:lnSpc>
                <a:spcPct val="100000"/>
              </a:lnSpc>
              <a:spcAft>
                <a:spcPts val="400"/>
              </a:spcAft>
              <a:buFont typeface="Arial" panose="020B0604020202020204" pitchFamily="34" charset="0"/>
              <a:buChar char="•"/>
              <a:defRPr/>
            </a:lvl3pPr>
            <a:lvl4pPr marL="540000" indent="-122400">
              <a:lnSpc>
                <a:spcPct val="100000"/>
              </a:lnSpc>
              <a:spcAft>
                <a:spcPts val="400"/>
              </a:spcAft>
              <a:buFont typeface="Franklin Gothic Book" panose="020B0503020102020204" pitchFamily="34" charset="0"/>
              <a:buChar char="−"/>
              <a:defRPr/>
            </a:lvl4pPr>
            <a:lvl5pPr marL="720000" indent="-122400">
              <a:lnSpc>
                <a:spcPct val="100000"/>
              </a:lnSpc>
              <a:spcAft>
                <a:spcPts val="400"/>
              </a:spcAft>
              <a:buFont typeface="Franklin Gothic Book" panose="020B05030201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8" hasCustomPrompt="1"/>
          </p:nvPr>
        </p:nvSpPr>
        <p:spPr>
          <a:xfrm>
            <a:off x="820038" y="202251"/>
            <a:ext cx="7575550" cy="368300"/>
          </a:xfrm>
        </p:spPr>
        <p:txBody>
          <a:bodyPr/>
          <a:lstStyle>
            <a:lvl1pPr marL="0" indent="0">
              <a:buNone/>
              <a:defRPr spc="-90" baseline="0">
                <a:solidFill>
                  <a:schemeClr val="accent1"/>
                </a:solidFill>
                <a:latin typeface="+mj-lt"/>
              </a:defRPr>
            </a:lvl1pPr>
          </a:lstStyle>
          <a:p>
            <a:pPr lvl="0"/>
            <a:r>
              <a:rPr lang="sv-SE" dirty="0" err="1"/>
              <a:t>Click</a:t>
            </a:r>
            <a:r>
              <a:rPr lang="sv-SE" dirty="0"/>
              <a:t> to </a:t>
            </a:r>
            <a:r>
              <a:rPr lang="sv-SE" dirty="0" err="1"/>
              <a:t>edit</a:t>
            </a:r>
            <a:r>
              <a:rPr lang="sv-SE" dirty="0"/>
              <a:t> </a:t>
            </a:r>
            <a:r>
              <a:rPr lang="sv-SE" dirty="0" err="1"/>
              <a:t>chapter</a:t>
            </a:r>
            <a:endParaRPr lang="en-US" dirty="0"/>
          </a:p>
        </p:txBody>
      </p:sp>
    </p:spTree>
    <p:extLst>
      <p:ext uri="{BB962C8B-B14F-4D97-AF65-F5344CB8AC3E}">
        <p14:creationId xmlns:p14="http://schemas.microsoft.com/office/powerpoint/2010/main" val="182270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Wid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80000"/>
              </a:lnSpc>
              <a:defRPr spc="-70" baseline="0"/>
            </a:lvl1pPr>
          </a:lstStyle>
          <a:p>
            <a:r>
              <a:rPr lang="en-US" dirty="0"/>
              <a:t>Click to edit Master title style</a:t>
            </a:r>
          </a:p>
        </p:txBody>
      </p:sp>
      <p:sp>
        <p:nvSpPr>
          <p:cNvPr id="4" name="Date Placeholder 3"/>
          <p:cNvSpPr>
            <a:spLocks noGrp="1"/>
          </p:cNvSpPr>
          <p:nvPr>
            <p:ph type="dt" sz="half" idx="10"/>
          </p:nvPr>
        </p:nvSpPr>
        <p:spPr/>
        <p:txBody>
          <a:bodyPr/>
          <a:lstStyle/>
          <a:p>
            <a:fld id="{3412F4A0-56D9-4628-844E-4516F6ACD444}" type="datetime1">
              <a:rPr lang="en-US" smtClean="0"/>
              <a:t>5/30/2019</a:t>
            </a:fld>
            <a:endParaRPr lang="en-US"/>
          </a:p>
        </p:txBody>
      </p:sp>
      <p:sp>
        <p:nvSpPr>
          <p:cNvPr id="6" name="Slide Number Placeholder 5"/>
          <p:cNvSpPr>
            <a:spLocks noGrp="1"/>
          </p:cNvSpPr>
          <p:nvPr>
            <p:ph type="sldNum" sz="quarter" idx="12"/>
          </p:nvPr>
        </p:nvSpPr>
        <p:spPr/>
        <p:txBody>
          <a:bodyPr/>
          <a:lstStyle/>
          <a:p>
            <a:fld id="{3929A35A-4CDE-4811-9EC1-A11FAC195EA5}" type="slidenum">
              <a:rPr lang="en-US" smtClean="0"/>
              <a:t>‹#›</a:t>
            </a:fld>
            <a:endParaRPr lang="en-US"/>
          </a:p>
        </p:txBody>
      </p:sp>
      <p:sp>
        <p:nvSpPr>
          <p:cNvPr id="8" name="Content Placeholder 2"/>
          <p:cNvSpPr>
            <a:spLocks noGrp="1"/>
          </p:cNvSpPr>
          <p:nvPr>
            <p:ph idx="13"/>
          </p:nvPr>
        </p:nvSpPr>
        <p:spPr>
          <a:xfrm>
            <a:off x="175893" y="1648599"/>
            <a:ext cx="8785905" cy="2867839"/>
          </a:xfrm>
        </p:spPr>
        <p:txBody>
          <a:bodyPr/>
          <a:lstStyle>
            <a:lvl1pPr marL="0" indent="0">
              <a:lnSpc>
                <a:spcPct val="100000"/>
              </a:lnSpc>
              <a:spcAft>
                <a:spcPts val="400"/>
              </a:spcAft>
              <a:buNone/>
              <a:defRPr/>
            </a:lvl1pPr>
            <a:lvl2pPr marL="134541" indent="0">
              <a:lnSpc>
                <a:spcPct val="100000"/>
              </a:lnSpc>
              <a:spcAft>
                <a:spcPts val="400"/>
              </a:spcAft>
              <a:buNone/>
              <a:defRPr/>
            </a:lvl2pPr>
            <a:lvl3pPr marL="267890" indent="0">
              <a:lnSpc>
                <a:spcPct val="100000"/>
              </a:lnSpc>
              <a:spcAft>
                <a:spcPts val="400"/>
              </a:spcAft>
              <a:buNone/>
              <a:defRPr/>
            </a:lvl3pPr>
            <a:lvl4pPr marL="402431" indent="0">
              <a:lnSpc>
                <a:spcPct val="100000"/>
              </a:lnSpc>
              <a:spcAft>
                <a:spcPts val="400"/>
              </a:spcAft>
              <a:buNone/>
              <a:defRPr/>
            </a:lvl4pPr>
            <a:lvl5pPr marL="535781" indent="0">
              <a:lnSpc>
                <a:spcPct val="100000"/>
              </a:lnSpc>
              <a:spcAft>
                <a:spcPts val="4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8" hasCustomPrompt="1"/>
          </p:nvPr>
        </p:nvSpPr>
        <p:spPr>
          <a:xfrm>
            <a:off x="820038" y="202251"/>
            <a:ext cx="7575550" cy="368300"/>
          </a:xfrm>
        </p:spPr>
        <p:txBody>
          <a:bodyPr/>
          <a:lstStyle>
            <a:lvl1pPr marL="0" indent="0">
              <a:buNone/>
              <a:defRPr spc="-90" baseline="0">
                <a:solidFill>
                  <a:schemeClr val="accent1"/>
                </a:solidFill>
                <a:latin typeface="+mj-lt"/>
              </a:defRPr>
            </a:lvl1pPr>
          </a:lstStyle>
          <a:p>
            <a:pPr lvl="0"/>
            <a:r>
              <a:rPr lang="sv-SE" dirty="0" err="1"/>
              <a:t>Click</a:t>
            </a:r>
            <a:r>
              <a:rPr lang="sv-SE" dirty="0"/>
              <a:t> to </a:t>
            </a:r>
            <a:r>
              <a:rPr lang="sv-SE" dirty="0" err="1"/>
              <a:t>edit</a:t>
            </a:r>
            <a:r>
              <a:rPr lang="sv-SE" dirty="0"/>
              <a:t> </a:t>
            </a:r>
            <a:r>
              <a:rPr lang="sv-SE" dirty="0" err="1"/>
              <a:t>chapter</a:t>
            </a:r>
            <a:endParaRPr lang="en-US" dirty="0"/>
          </a:p>
        </p:txBody>
      </p:sp>
    </p:spTree>
    <p:extLst>
      <p:ext uri="{BB962C8B-B14F-4D97-AF65-F5344CB8AC3E}">
        <p14:creationId xmlns:p14="http://schemas.microsoft.com/office/powerpoint/2010/main" val="3610950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
        <p:nvSpPr>
          <p:cNvPr id="6" name="Title 1">
            <a:extLst>
              <a:ext uri="{FF2B5EF4-FFF2-40B4-BE49-F238E27FC236}">
                <a16:creationId xmlns:a16="http://schemas.microsoft.com/office/drawing/2014/main" id="{52CFCC47-EDB4-204B-A565-14DA380CCBD7}"/>
              </a:ext>
            </a:extLst>
          </p:cNvPr>
          <p:cNvSpPr>
            <a:spLocks noGrp="1"/>
          </p:cNvSpPr>
          <p:nvPr>
            <p:ph type="ctrTitle"/>
          </p:nvPr>
        </p:nvSpPr>
        <p:spPr>
          <a:xfrm>
            <a:off x="179389" y="678716"/>
            <a:ext cx="4209731" cy="1690758"/>
          </a:xfrm>
        </p:spPr>
        <p:txBody>
          <a:bodyPr anchor="t">
            <a:normAutofit/>
          </a:bodyPr>
          <a:lstStyle>
            <a:lvl1pPr algn="l">
              <a:lnSpc>
                <a:spcPct val="80000"/>
              </a:lnSpc>
              <a:defRPr sz="5000" spc="-200" baseline="0">
                <a:latin typeface="+mj-lt"/>
              </a:defRPr>
            </a:lvl1pPr>
          </a:lstStyle>
          <a:p>
            <a:r>
              <a:rPr lang="en-US" dirty="0"/>
              <a:t>Click to edit Master title style</a:t>
            </a:r>
          </a:p>
        </p:txBody>
      </p:sp>
      <p:sp>
        <p:nvSpPr>
          <p:cNvPr id="8" name="Content Placeholder 2">
            <a:extLst>
              <a:ext uri="{FF2B5EF4-FFF2-40B4-BE49-F238E27FC236}">
                <a16:creationId xmlns:a16="http://schemas.microsoft.com/office/drawing/2014/main" id="{1EA42C40-66D7-EF47-9A90-97112475A53E}"/>
              </a:ext>
            </a:extLst>
          </p:cNvPr>
          <p:cNvSpPr>
            <a:spLocks noGrp="1"/>
          </p:cNvSpPr>
          <p:nvPr>
            <p:ph idx="13"/>
          </p:nvPr>
        </p:nvSpPr>
        <p:spPr>
          <a:xfrm>
            <a:off x="4684506" y="678716"/>
            <a:ext cx="4276800" cy="4006300"/>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2896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
        <p:nvSpPr>
          <p:cNvPr id="5" name="Title 1">
            <a:extLst>
              <a:ext uri="{FF2B5EF4-FFF2-40B4-BE49-F238E27FC236}">
                <a16:creationId xmlns:a16="http://schemas.microsoft.com/office/drawing/2014/main" id="{D8207C45-05A0-0548-B41E-F5546F083CCD}"/>
              </a:ext>
            </a:extLst>
          </p:cNvPr>
          <p:cNvSpPr>
            <a:spLocks noGrp="1"/>
          </p:cNvSpPr>
          <p:nvPr>
            <p:ph type="title"/>
          </p:nvPr>
        </p:nvSpPr>
        <p:spPr>
          <a:xfrm>
            <a:off x="179387" y="664297"/>
            <a:ext cx="8785225" cy="384048"/>
          </a:xfrm>
        </p:spPr>
        <p:txBody>
          <a:bodyPr/>
          <a:lstStyle>
            <a:lvl1pPr>
              <a:lnSpc>
                <a:spcPct val="80000"/>
              </a:lnSpc>
              <a:defRPr spc="-50" baseline="0"/>
            </a:lvl1pPr>
          </a:lstStyle>
          <a:p>
            <a:r>
              <a:rPr lang="en-US" dirty="0"/>
              <a:t>Click to edit Master title style</a:t>
            </a:r>
          </a:p>
        </p:txBody>
      </p:sp>
      <p:sp>
        <p:nvSpPr>
          <p:cNvPr id="6" name="Content Placeholder 2">
            <a:extLst>
              <a:ext uri="{FF2B5EF4-FFF2-40B4-BE49-F238E27FC236}">
                <a16:creationId xmlns:a16="http://schemas.microsoft.com/office/drawing/2014/main" id="{58974E46-4333-8841-8D05-9018BB11D450}"/>
              </a:ext>
            </a:extLst>
          </p:cNvPr>
          <p:cNvSpPr>
            <a:spLocks noGrp="1"/>
          </p:cNvSpPr>
          <p:nvPr>
            <p:ph idx="13"/>
          </p:nvPr>
        </p:nvSpPr>
        <p:spPr>
          <a:xfrm>
            <a:off x="175893" y="1181528"/>
            <a:ext cx="8785905" cy="3502152"/>
          </a:xfrm>
        </p:spPr>
        <p:txBody>
          <a:bodyPr/>
          <a:lstStyle>
            <a:lvl1pPr marL="173038" indent="-173038">
              <a:buFont typeface="Arial" panose="020B0604020202020204" pitchFamily="34" charset="0"/>
              <a:buChar char="•"/>
              <a:tabLst/>
              <a:defRPr/>
            </a:lvl1pPr>
            <a:lvl2pPr marL="347663" indent="-184150">
              <a:buFont typeface="Arial" panose="020B0604020202020204" pitchFamily="34" charset="0"/>
              <a:buChar char="•"/>
              <a:tabLst/>
              <a:defRPr/>
            </a:lvl2pPr>
            <a:lvl3pPr marL="460375" indent="-174625">
              <a:buFont typeface="Arial" panose="020B0604020202020204" pitchFamily="34" charset="0"/>
              <a:buChar char="•"/>
              <a:tabLst/>
              <a:defRPr/>
            </a:lvl3pPr>
            <a:lvl4pPr marL="687388" indent="-227013">
              <a:buFont typeface="Arial" panose="020B0604020202020204" pitchFamily="34" charset="0"/>
              <a:buChar char="•"/>
              <a:tabLst/>
              <a:defRPr/>
            </a:lvl4pPr>
            <a:lvl5pPr marL="820738" indent="-185738">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638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
        <p:nvSpPr>
          <p:cNvPr id="7" name="Title 1">
            <a:extLst>
              <a:ext uri="{FF2B5EF4-FFF2-40B4-BE49-F238E27FC236}">
                <a16:creationId xmlns:a16="http://schemas.microsoft.com/office/drawing/2014/main" id="{CB232BCC-06D7-1442-AC53-21EC337FEB33}"/>
              </a:ext>
            </a:extLst>
          </p:cNvPr>
          <p:cNvSpPr>
            <a:spLocks noGrp="1"/>
          </p:cNvSpPr>
          <p:nvPr>
            <p:ph type="title" hasCustomPrompt="1"/>
          </p:nvPr>
        </p:nvSpPr>
        <p:spPr>
          <a:xfrm>
            <a:off x="179097" y="663575"/>
            <a:ext cx="4276800" cy="384048"/>
          </a:xfrm>
        </p:spPr>
        <p:txBody>
          <a:bodyPr>
            <a:normAutofit/>
          </a:bodyPr>
          <a:lstStyle>
            <a:lvl1pPr>
              <a:lnSpc>
                <a:spcPct val="90000"/>
              </a:lnSpc>
              <a:defRPr sz="2400" spc="-50" baseline="0"/>
            </a:lvl1pPr>
          </a:lstStyle>
          <a:p>
            <a:r>
              <a:rPr lang="en-US" dirty="0"/>
              <a:t>Click to add title</a:t>
            </a:r>
          </a:p>
        </p:txBody>
      </p:sp>
      <p:sp>
        <p:nvSpPr>
          <p:cNvPr id="9" name="Text Placeholder 13">
            <a:extLst>
              <a:ext uri="{FF2B5EF4-FFF2-40B4-BE49-F238E27FC236}">
                <a16:creationId xmlns:a16="http://schemas.microsoft.com/office/drawing/2014/main" id="{15A4B0B8-B99B-AD40-9A80-23DDAB5AA26B}"/>
              </a:ext>
            </a:extLst>
          </p:cNvPr>
          <p:cNvSpPr>
            <a:spLocks noGrp="1"/>
          </p:cNvSpPr>
          <p:nvPr>
            <p:ph type="body" sz="quarter" idx="15" hasCustomPrompt="1"/>
          </p:nvPr>
        </p:nvSpPr>
        <p:spPr>
          <a:xfrm>
            <a:off x="4683672" y="662999"/>
            <a:ext cx="4276800" cy="384048"/>
          </a:xfrm>
        </p:spPr>
        <p:txBody>
          <a:bodyPr vert="horz" lIns="0" tIns="0" rIns="0" bIns="0" rtlCol="0" anchor="b">
            <a:normAutofit/>
          </a:bodyPr>
          <a:lstStyle>
            <a:lvl1pPr marL="0" indent="0">
              <a:lnSpc>
                <a:spcPct val="90000"/>
              </a:lnSpc>
              <a:buNone/>
              <a:defRPr lang="en-US" sz="2400" spc="-50" baseline="0" dirty="0" smtClean="0">
                <a:solidFill>
                  <a:schemeClr val="accent1"/>
                </a:solidFill>
                <a:latin typeface="+mj-lt"/>
                <a:ea typeface="+mj-ea"/>
                <a:cs typeface="+mj-cs"/>
              </a:defRPr>
            </a:lvl1pPr>
          </a:lstStyle>
          <a:p>
            <a:pPr lvl="0">
              <a:lnSpc>
                <a:spcPct val="90000"/>
              </a:lnSpc>
              <a:spcBef>
                <a:spcPct val="0"/>
              </a:spcBef>
            </a:pPr>
            <a:r>
              <a:rPr lang="en-US" dirty="0"/>
              <a:t>Click to add title</a:t>
            </a:r>
          </a:p>
        </p:txBody>
      </p:sp>
      <p:sp>
        <p:nvSpPr>
          <p:cNvPr id="11" name="Content Placeholder 2">
            <a:extLst>
              <a:ext uri="{FF2B5EF4-FFF2-40B4-BE49-F238E27FC236}">
                <a16:creationId xmlns:a16="http://schemas.microsoft.com/office/drawing/2014/main" id="{60FA8225-89F8-5141-A5DB-6248A4352D49}"/>
              </a:ext>
            </a:extLst>
          </p:cNvPr>
          <p:cNvSpPr>
            <a:spLocks noGrp="1"/>
          </p:cNvSpPr>
          <p:nvPr>
            <p:ph idx="16"/>
          </p:nvPr>
        </p:nvSpPr>
        <p:spPr>
          <a:xfrm>
            <a:off x="179098" y="1191802"/>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68573100-9CCD-7A49-9A76-E5B24D69D005}"/>
              </a:ext>
            </a:extLst>
          </p:cNvPr>
          <p:cNvSpPr>
            <a:spLocks noGrp="1"/>
          </p:cNvSpPr>
          <p:nvPr>
            <p:ph idx="17"/>
          </p:nvPr>
        </p:nvSpPr>
        <p:spPr>
          <a:xfrm>
            <a:off x="4683672" y="1191801"/>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833707"/>
      </p:ext>
    </p:extLst>
  </p:cSld>
  <p:clrMapOvr>
    <a:masterClrMapping/>
  </p:clrMapOvr>
  <p:extLst mod="1">
    <p:ext uri="{DCECCB84-F9BA-43D5-87BE-67443E8EF086}">
      <p15:sldGuideLst xmlns:p15="http://schemas.microsoft.com/office/powerpoint/2012/main">
        <p15:guide id="1" orient="horz" pos="103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
        <p:nvSpPr>
          <p:cNvPr id="9" name="Title 1">
            <a:extLst>
              <a:ext uri="{FF2B5EF4-FFF2-40B4-BE49-F238E27FC236}">
                <a16:creationId xmlns:a16="http://schemas.microsoft.com/office/drawing/2014/main" id="{209AD759-50D4-E04E-83C5-DC976E90CFEE}"/>
              </a:ext>
            </a:extLst>
          </p:cNvPr>
          <p:cNvSpPr>
            <a:spLocks noGrp="1"/>
          </p:cNvSpPr>
          <p:nvPr>
            <p:ph type="title" hasCustomPrompt="1"/>
          </p:nvPr>
        </p:nvSpPr>
        <p:spPr>
          <a:xfrm>
            <a:off x="179388" y="664296"/>
            <a:ext cx="2778364" cy="384048"/>
          </a:xfrm>
        </p:spPr>
        <p:txBody>
          <a:bodyPr>
            <a:normAutofit/>
          </a:bodyPr>
          <a:lstStyle>
            <a:lvl1pPr marL="0" indent="0">
              <a:lnSpc>
                <a:spcPct val="90000"/>
              </a:lnSpc>
              <a:buFont typeface="Arial" panose="020B0604020202020204" pitchFamily="34" charset="0"/>
              <a:buNone/>
              <a:defRPr sz="2000" spc="-50" baseline="0"/>
            </a:lvl1pPr>
          </a:lstStyle>
          <a:p>
            <a:r>
              <a:rPr lang="en-US" dirty="0"/>
              <a:t>Click to add title</a:t>
            </a:r>
          </a:p>
        </p:txBody>
      </p:sp>
      <p:sp>
        <p:nvSpPr>
          <p:cNvPr id="11" name="Text Placeholder 13">
            <a:extLst>
              <a:ext uri="{FF2B5EF4-FFF2-40B4-BE49-F238E27FC236}">
                <a16:creationId xmlns:a16="http://schemas.microsoft.com/office/drawing/2014/main" id="{DC60458F-36E0-3648-B5B6-E32B19B83C08}"/>
              </a:ext>
            </a:extLst>
          </p:cNvPr>
          <p:cNvSpPr>
            <a:spLocks noGrp="1"/>
          </p:cNvSpPr>
          <p:nvPr>
            <p:ph type="body" sz="quarter" idx="15" hasCustomPrompt="1"/>
          </p:nvPr>
        </p:nvSpPr>
        <p:spPr>
          <a:xfrm>
            <a:off x="318198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accent1"/>
                </a:solidFill>
                <a:latin typeface="+mj-lt"/>
                <a:ea typeface="+mj-ea"/>
                <a:cs typeface="+mj-cs"/>
              </a:defRPr>
            </a:lvl1pPr>
          </a:lstStyle>
          <a:p>
            <a:pPr lvl="0">
              <a:lnSpc>
                <a:spcPct val="90000"/>
              </a:lnSpc>
              <a:spcBef>
                <a:spcPct val="0"/>
              </a:spcBef>
            </a:pPr>
            <a:r>
              <a:rPr lang="en-US" dirty="0"/>
              <a:t>Click to add title</a:t>
            </a:r>
          </a:p>
        </p:txBody>
      </p:sp>
      <p:sp>
        <p:nvSpPr>
          <p:cNvPr id="16" name="Text Placeholder 13">
            <a:extLst>
              <a:ext uri="{FF2B5EF4-FFF2-40B4-BE49-F238E27FC236}">
                <a16:creationId xmlns:a16="http://schemas.microsoft.com/office/drawing/2014/main" id="{9237F285-B3D7-3046-A5B7-D91297F09460}"/>
              </a:ext>
            </a:extLst>
          </p:cNvPr>
          <p:cNvSpPr>
            <a:spLocks noGrp="1"/>
          </p:cNvSpPr>
          <p:nvPr>
            <p:ph type="body" sz="quarter" idx="16" hasCustomPrompt="1"/>
          </p:nvPr>
        </p:nvSpPr>
        <p:spPr>
          <a:xfrm>
            <a:off x="618541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accent1"/>
                </a:solidFill>
                <a:latin typeface="+mj-lt"/>
                <a:ea typeface="+mj-ea"/>
                <a:cs typeface="+mj-cs"/>
              </a:defRPr>
            </a:lvl1pPr>
          </a:lstStyle>
          <a:p>
            <a:pPr lvl="0">
              <a:lnSpc>
                <a:spcPct val="90000"/>
              </a:lnSpc>
              <a:spcBef>
                <a:spcPct val="0"/>
              </a:spcBef>
            </a:pPr>
            <a:r>
              <a:rPr lang="en-US" dirty="0"/>
              <a:t>Click to add title</a:t>
            </a:r>
          </a:p>
        </p:txBody>
      </p:sp>
      <p:sp>
        <p:nvSpPr>
          <p:cNvPr id="17" name="Content Placeholder 2">
            <a:extLst>
              <a:ext uri="{FF2B5EF4-FFF2-40B4-BE49-F238E27FC236}">
                <a16:creationId xmlns:a16="http://schemas.microsoft.com/office/drawing/2014/main" id="{83DF6778-2701-1949-BEF2-EE9D80F2E7C7}"/>
              </a:ext>
            </a:extLst>
          </p:cNvPr>
          <p:cNvSpPr>
            <a:spLocks noGrp="1"/>
          </p:cNvSpPr>
          <p:nvPr>
            <p:ph idx="17"/>
          </p:nvPr>
        </p:nvSpPr>
        <p:spPr>
          <a:xfrm>
            <a:off x="179098"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a:extLst>
              <a:ext uri="{FF2B5EF4-FFF2-40B4-BE49-F238E27FC236}">
                <a16:creationId xmlns:a16="http://schemas.microsoft.com/office/drawing/2014/main" id="{BA6E7601-53A6-034D-8BED-52099D052088}"/>
              </a:ext>
            </a:extLst>
          </p:cNvPr>
          <p:cNvSpPr>
            <a:spLocks noGrp="1"/>
          </p:cNvSpPr>
          <p:nvPr>
            <p:ph idx="18"/>
          </p:nvPr>
        </p:nvSpPr>
        <p:spPr>
          <a:xfrm>
            <a:off x="3179988"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B227B8DC-AFFE-6749-9C46-F9C010E74522}"/>
              </a:ext>
            </a:extLst>
          </p:cNvPr>
          <p:cNvSpPr>
            <a:spLocks noGrp="1"/>
          </p:cNvSpPr>
          <p:nvPr>
            <p:ph idx="19"/>
          </p:nvPr>
        </p:nvSpPr>
        <p:spPr>
          <a:xfrm>
            <a:off x="6183145"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055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2127082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igh Title Only">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
        <p:nvSpPr>
          <p:cNvPr id="3" name="Title 1">
            <a:extLst>
              <a:ext uri="{FF2B5EF4-FFF2-40B4-BE49-F238E27FC236}">
                <a16:creationId xmlns:a16="http://schemas.microsoft.com/office/drawing/2014/main" id="{0B4E234F-4632-064D-AB0F-96AC14990C86}"/>
              </a:ext>
            </a:extLst>
          </p:cNvPr>
          <p:cNvSpPr>
            <a:spLocks noGrp="1"/>
          </p:cNvSpPr>
          <p:nvPr>
            <p:ph type="title"/>
          </p:nvPr>
        </p:nvSpPr>
        <p:spPr>
          <a:xfrm>
            <a:off x="806111" y="58341"/>
            <a:ext cx="8155688" cy="383664"/>
          </a:xfrm>
        </p:spPr>
        <p:txBody>
          <a:bodyPr>
            <a:normAutofit/>
          </a:bodyPr>
          <a:lstStyle>
            <a:lvl1pPr>
              <a:defRPr sz="2000" spc="-50" baseline="0"/>
            </a:lvl1pPr>
          </a:lstStyle>
          <a:p>
            <a:r>
              <a:rPr lang="en-US"/>
              <a:t>Click to edit Master title style</a:t>
            </a:r>
            <a:endParaRPr lang="en-US" dirty="0"/>
          </a:p>
        </p:txBody>
      </p:sp>
    </p:spTree>
    <p:extLst>
      <p:ext uri="{BB962C8B-B14F-4D97-AF65-F5344CB8AC3E}">
        <p14:creationId xmlns:p14="http://schemas.microsoft.com/office/powerpoint/2010/main" val="1381868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1104936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lvl1pPr>
              <a:defRPr>
                <a:solidFill>
                  <a:schemeClr val="accent1"/>
                </a:solidFill>
              </a:defRPr>
            </a:lvl1pPr>
          </a:lstStyle>
          <a:p>
            <a:fld id="{3929A35A-4CDE-4811-9EC1-A11FAC195EA5}" type="slidenum">
              <a:rPr lang="en-US" smtClean="0"/>
              <a:pPr/>
              <a:t>‹#›</a:t>
            </a:fld>
            <a:endParaRPr lang="en-US" dirty="0"/>
          </a:p>
        </p:txBody>
      </p:sp>
      <p:sp>
        <p:nvSpPr>
          <p:cNvPr id="11" name="Title 1"/>
          <p:cNvSpPr>
            <a:spLocks noGrp="1"/>
          </p:cNvSpPr>
          <p:nvPr>
            <p:ph type="ctrTitle"/>
          </p:nvPr>
        </p:nvSpPr>
        <p:spPr>
          <a:xfrm>
            <a:off x="179389" y="802004"/>
            <a:ext cx="6983411" cy="1690758"/>
          </a:xfrm>
        </p:spPr>
        <p:txBody>
          <a:bodyPr anchor="b">
            <a:normAutofit/>
          </a:bodyPr>
          <a:lstStyle>
            <a:lvl1pPr algn="l">
              <a:lnSpc>
                <a:spcPct val="80000"/>
              </a:lnSpc>
              <a:defRPr sz="5000" spc="-200" baseline="0">
                <a:latin typeface="+mj-lt"/>
              </a:defRPr>
            </a:lvl1pPr>
          </a:lstStyle>
          <a:p>
            <a:r>
              <a:rPr lang="en-US" dirty="0"/>
              <a:t>Click to edit Master title style</a:t>
            </a:r>
          </a:p>
        </p:txBody>
      </p:sp>
      <p:sp>
        <p:nvSpPr>
          <p:cNvPr id="13"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1870545024"/>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387" y="664297"/>
            <a:ext cx="8785225" cy="384048"/>
          </a:xfrm>
        </p:spPr>
        <p:txBody>
          <a:bodyPr/>
          <a:lstStyle>
            <a:lvl1pPr>
              <a:lnSpc>
                <a:spcPct val="80000"/>
              </a:lnSpc>
              <a:defRPr spc="-50" baseline="0"/>
            </a:lvl1pPr>
          </a:lstStyle>
          <a:p>
            <a:r>
              <a:rPr lang="en-US"/>
              <a:t>Click to edit Master title style</a:t>
            </a:r>
            <a:endParaRPr lang="en-US" dirty="0"/>
          </a:p>
        </p:txBody>
      </p:sp>
      <p:sp>
        <p:nvSpPr>
          <p:cNvPr id="8" name="Content Placeholder 2"/>
          <p:cNvSpPr>
            <a:spLocks noGrp="1"/>
          </p:cNvSpPr>
          <p:nvPr>
            <p:ph idx="13"/>
          </p:nvPr>
        </p:nvSpPr>
        <p:spPr>
          <a:xfrm>
            <a:off x="175893" y="1181528"/>
            <a:ext cx="8785905" cy="3502152"/>
          </a:xfrm>
        </p:spPr>
        <p:txBody>
          <a:bodyPr/>
          <a:lstStyle>
            <a:lvl1pPr marL="173038" indent="-173038">
              <a:buFont typeface="Arial" panose="020B0604020202020204" pitchFamily="34" charset="0"/>
              <a:buChar char="•"/>
              <a:tabLst/>
              <a:defRPr/>
            </a:lvl1pPr>
            <a:lvl2pPr marL="347663" indent="-184150">
              <a:buFont typeface="Arial" panose="020B0604020202020204" pitchFamily="34" charset="0"/>
              <a:buChar char="•"/>
              <a:tabLst/>
              <a:defRPr/>
            </a:lvl2pPr>
            <a:lvl3pPr marL="460375" indent="-174625">
              <a:buFont typeface="Arial" panose="020B0604020202020204" pitchFamily="34" charset="0"/>
              <a:buChar char="•"/>
              <a:tabLst/>
              <a:defRPr/>
            </a:lvl3pPr>
            <a:lvl4pPr marL="687388" indent="-227013">
              <a:buFont typeface="Arial" panose="020B0604020202020204" pitchFamily="34" charset="0"/>
              <a:buChar char="•"/>
              <a:tabLst/>
              <a:defRPr/>
            </a:lvl4pPr>
            <a:lvl5pPr marL="820738" indent="-185738">
              <a:buFont typeface="Arial" panose="020B0604020202020204" pitchFamily="34" charset="0"/>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3611673121"/>
      </p:ext>
    </p:extLst>
  </p:cSld>
  <p:clrMapOvr>
    <a:masterClrMapping/>
  </p:clrMapOvr>
  <p:extLst>
    <p:ext uri="{DCECCB84-F9BA-43D5-87BE-67443E8EF086}">
      <p15:sldGuideLst xmlns:p15="http://schemas.microsoft.com/office/powerpoint/2012/main">
        <p15:guide id="1" pos="2880" userDrawn="1">
          <p15:clr>
            <a:srgbClr val="FBAE40"/>
          </p15:clr>
        </p15:guide>
        <p15:guide id="2" pos="29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Grey">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alpha val="40000"/>
                  </a:schemeClr>
                </a:solidFill>
                <a:latin typeface="+mj-lt"/>
              </a:defRPr>
            </a:lvl1pPr>
          </a:lstStyle>
          <a:p>
            <a:fld id="{3929A35A-4CDE-4811-9EC1-A11FAC195EA5}" type="slidenum">
              <a:rPr lang="en-US" smtClean="0"/>
              <a:pPr/>
              <a:t>‹#›</a:t>
            </a:fld>
            <a:endParaRPr lang="en-US" dirty="0"/>
          </a:p>
        </p:txBody>
      </p:sp>
      <p:sp>
        <p:nvSpPr>
          <p:cNvPr id="3" name="Title 1">
            <a:extLst>
              <a:ext uri="{FF2B5EF4-FFF2-40B4-BE49-F238E27FC236}">
                <a16:creationId xmlns:a16="http://schemas.microsoft.com/office/drawing/2014/main" id="{50884E39-4D1E-2D43-ACD2-3B516678DA11}"/>
              </a:ext>
            </a:extLst>
          </p:cNvPr>
          <p:cNvSpPr>
            <a:spLocks noGrp="1"/>
          </p:cNvSpPr>
          <p:nvPr>
            <p:ph type="ctrTitle"/>
          </p:nvPr>
        </p:nvSpPr>
        <p:spPr>
          <a:xfrm>
            <a:off x="1665333" y="1723902"/>
            <a:ext cx="5813336" cy="1690758"/>
          </a:xfrm>
        </p:spPr>
        <p:txBody>
          <a:bodyPr anchor="ctr">
            <a:normAutofit/>
          </a:bodyPr>
          <a:lstStyle>
            <a:lvl1pPr algn="ctr">
              <a:lnSpc>
                <a:spcPct val="80000"/>
              </a:lnSpc>
              <a:defRPr sz="5000" spc="-200" baseline="0">
                <a:solidFill>
                  <a:schemeClr val="accent1"/>
                </a:solidFill>
                <a:latin typeface="+mj-lt"/>
              </a:defRPr>
            </a:lvl1pPr>
          </a:lstStyle>
          <a:p>
            <a:r>
              <a:rPr lang="en-US" dirty="0"/>
              <a:t>Click to edit Master title style</a:t>
            </a:r>
          </a:p>
        </p:txBody>
      </p:sp>
    </p:spTree>
    <p:extLst>
      <p:ext uri="{BB962C8B-B14F-4D97-AF65-F5344CB8AC3E}">
        <p14:creationId xmlns:p14="http://schemas.microsoft.com/office/powerpoint/2010/main" val="1255282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5" name="Title 1">
            <a:extLst>
              <a:ext uri="{FF2B5EF4-FFF2-40B4-BE49-F238E27FC236}">
                <a16:creationId xmlns:a16="http://schemas.microsoft.com/office/drawing/2014/main" id="{F40AA642-3139-CC4F-9023-D7ABEB8BF748}"/>
              </a:ext>
            </a:extLst>
          </p:cNvPr>
          <p:cNvSpPr>
            <a:spLocks noGrp="1"/>
          </p:cNvSpPr>
          <p:nvPr>
            <p:ph type="ctrTitle"/>
          </p:nvPr>
        </p:nvSpPr>
        <p:spPr>
          <a:xfrm>
            <a:off x="179389" y="678716"/>
            <a:ext cx="4209731" cy="1690758"/>
          </a:xfrm>
        </p:spPr>
        <p:txBody>
          <a:bodyPr anchor="t">
            <a:normAutofit/>
          </a:bodyPr>
          <a:lstStyle>
            <a:lvl1pPr algn="l">
              <a:lnSpc>
                <a:spcPct val="80000"/>
              </a:lnSpc>
              <a:defRPr sz="5000" spc="-200" baseline="0">
                <a:latin typeface="+mj-lt"/>
              </a:defRPr>
            </a:lvl1pPr>
          </a:lstStyle>
          <a:p>
            <a:r>
              <a:rPr lang="en-US" dirty="0"/>
              <a:t>Click to edit Master title style</a:t>
            </a:r>
          </a:p>
        </p:txBody>
      </p:sp>
      <p:sp>
        <p:nvSpPr>
          <p:cNvPr id="8" name="Content Placeholder 2">
            <a:extLst>
              <a:ext uri="{FF2B5EF4-FFF2-40B4-BE49-F238E27FC236}">
                <a16:creationId xmlns:a16="http://schemas.microsoft.com/office/drawing/2014/main" id="{E4A0388B-7E1C-E24C-8F5A-B8AFD8058612}"/>
              </a:ext>
            </a:extLst>
          </p:cNvPr>
          <p:cNvSpPr>
            <a:spLocks noGrp="1"/>
          </p:cNvSpPr>
          <p:nvPr>
            <p:ph idx="13"/>
          </p:nvPr>
        </p:nvSpPr>
        <p:spPr>
          <a:xfrm>
            <a:off x="4684506" y="678716"/>
            <a:ext cx="4276800" cy="4006300"/>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5" name="Title 1">
            <a:extLst>
              <a:ext uri="{FF2B5EF4-FFF2-40B4-BE49-F238E27FC236}">
                <a16:creationId xmlns:a16="http://schemas.microsoft.com/office/drawing/2014/main" id="{91D9F3E1-EBA7-C94A-B8F6-2CB6B1FB4B20}"/>
              </a:ext>
            </a:extLst>
          </p:cNvPr>
          <p:cNvSpPr>
            <a:spLocks noGrp="1"/>
          </p:cNvSpPr>
          <p:nvPr>
            <p:ph type="title"/>
          </p:nvPr>
        </p:nvSpPr>
        <p:spPr>
          <a:xfrm>
            <a:off x="179387" y="664297"/>
            <a:ext cx="8785225" cy="384048"/>
          </a:xfrm>
        </p:spPr>
        <p:txBody>
          <a:bodyPr/>
          <a:lstStyle>
            <a:lvl1pPr>
              <a:lnSpc>
                <a:spcPct val="80000"/>
              </a:lnSpc>
              <a:defRPr spc="-50" baseline="0"/>
            </a:lvl1pPr>
          </a:lstStyle>
          <a:p>
            <a:r>
              <a:rPr lang="en-US" dirty="0"/>
              <a:t>Click to edit Master title style</a:t>
            </a:r>
          </a:p>
        </p:txBody>
      </p:sp>
      <p:sp>
        <p:nvSpPr>
          <p:cNvPr id="6" name="Content Placeholder 2">
            <a:extLst>
              <a:ext uri="{FF2B5EF4-FFF2-40B4-BE49-F238E27FC236}">
                <a16:creationId xmlns:a16="http://schemas.microsoft.com/office/drawing/2014/main" id="{B851B899-A0DC-8844-BAA2-3AFA46F63938}"/>
              </a:ext>
            </a:extLst>
          </p:cNvPr>
          <p:cNvSpPr>
            <a:spLocks noGrp="1"/>
          </p:cNvSpPr>
          <p:nvPr>
            <p:ph idx="13"/>
          </p:nvPr>
        </p:nvSpPr>
        <p:spPr>
          <a:xfrm>
            <a:off x="175893" y="1181528"/>
            <a:ext cx="8785905" cy="3502152"/>
          </a:xfrm>
        </p:spPr>
        <p:txBody>
          <a:bodyPr/>
          <a:lstStyle>
            <a:lvl1pPr marL="173038" indent="-173038">
              <a:buFont typeface="Arial" panose="020B0604020202020204" pitchFamily="34" charset="0"/>
              <a:buChar char="•"/>
              <a:tabLst/>
              <a:defRPr/>
            </a:lvl1pPr>
            <a:lvl2pPr marL="347663" indent="-184150">
              <a:buFont typeface="Arial" panose="020B0604020202020204" pitchFamily="34" charset="0"/>
              <a:buChar char="•"/>
              <a:tabLst/>
              <a:defRPr/>
            </a:lvl2pPr>
            <a:lvl3pPr marL="460375" indent="-174625">
              <a:buFont typeface="Arial" panose="020B0604020202020204" pitchFamily="34" charset="0"/>
              <a:buChar char="•"/>
              <a:tabLst/>
              <a:defRPr/>
            </a:lvl3pPr>
            <a:lvl4pPr marL="687388" indent="-227013">
              <a:buFont typeface="Arial" panose="020B0604020202020204" pitchFamily="34" charset="0"/>
              <a:buChar char="•"/>
              <a:tabLst/>
              <a:defRPr/>
            </a:lvl4pPr>
            <a:lvl5pPr marL="820738" indent="-185738">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7" name="Title 1">
            <a:extLst>
              <a:ext uri="{FF2B5EF4-FFF2-40B4-BE49-F238E27FC236}">
                <a16:creationId xmlns:a16="http://schemas.microsoft.com/office/drawing/2014/main" id="{9AD901FA-94E0-4C4C-870D-B06940AF62C9}"/>
              </a:ext>
            </a:extLst>
          </p:cNvPr>
          <p:cNvSpPr>
            <a:spLocks noGrp="1"/>
          </p:cNvSpPr>
          <p:nvPr>
            <p:ph type="title" hasCustomPrompt="1"/>
          </p:nvPr>
        </p:nvSpPr>
        <p:spPr>
          <a:xfrm>
            <a:off x="179097" y="663575"/>
            <a:ext cx="4276800" cy="384048"/>
          </a:xfrm>
        </p:spPr>
        <p:txBody>
          <a:bodyPr>
            <a:normAutofit/>
          </a:bodyPr>
          <a:lstStyle>
            <a:lvl1pPr>
              <a:lnSpc>
                <a:spcPct val="90000"/>
              </a:lnSpc>
              <a:defRPr sz="2400" spc="-50" baseline="0"/>
            </a:lvl1pPr>
          </a:lstStyle>
          <a:p>
            <a:r>
              <a:rPr lang="en-US" dirty="0"/>
              <a:t>Click to add title</a:t>
            </a:r>
          </a:p>
        </p:txBody>
      </p:sp>
      <p:sp>
        <p:nvSpPr>
          <p:cNvPr id="9" name="Text Placeholder 13">
            <a:extLst>
              <a:ext uri="{FF2B5EF4-FFF2-40B4-BE49-F238E27FC236}">
                <a16:creationId xmlns:a16="http://schemas.microsoft.com/office/drawing/2014/main" id="{BC8984A1-9733-3E44-A933-1FCB4AB2AA81}"/>
              </a:ext>
            </a:extLst>
          </p:cNvPr>
          <p:cNvSpPr>
            <a:spLocks noGrp="1"/>
          </p:cNvSpPr>
          <p:nvPr>
            <p:ph type="body" sz="quarter" idx="15" hasCustomPrompt="1"/>
          </p:nvPr>
        </p:nvSpPr>
        <p:spPr>
          <a:xfrm>
            <a:off x="4683672" y="662999"/>
            <a:ext cx="4276800" cy="384048"/>
          </a:xfrm>
        </p:spPr>
        <p:txBody>
          <a:bodyPr vert="horz" lIns="0" tIns="0" rIns="0" bIns="0" rtlCol="0" anchor="b">
            <a:normAutofit/>
          </a:bodyPr>
          <a:lstStyle>
            <a:lvl1pPr marL="0" indent="0">
              <a:lnSpc>
                <a:spcPct val="90000"/>
              </a:lnSpc>
              <a:buNone/>
              <a:defRPr lang="en-US" sz="2400" spc="-50" baseline="0" dirty="0" smtClean="0">
                <a:solidFill>
                  <a:schemeClr val="bg1"/>
                </a:solidFill>
                <a:latin typeface="+mj-lt"/>
                <a:ea typeface="+mj-ea"/>
                <a:cs typeface="+mj-cs"/>
              </a:defRPr>
            </a:lvl1pPr>
          </a:lstStyle>
          <a:p>
            <a:pPr lvl="0">
              <a:lnSpc>
                <a:spcPct val="90000"/>
              </a:lnSpc>
              <a:spcBef>
                <a:spcPct val="0"/>
              </a:spcBef>
            </a:pPr>
            <a:r>
              <a:rPr lang="en-US" dirty="0"/>
              <a:t>Click to add title</a:t>
            </a:r>
          </a:p>
        </p:txBody>
      </p:sp>
      <p:sp>
        <p:nvSpPr>
          <p:cNvPr id="11" name="Content Placeholder 2">
            <a:extLst>
              <a:ext uri="{FF2B5EF4-FFF2-40B4-BE49-F238E27FC236}">
                <a16:creationId xmlns:a16="http://schemas.microsoft.com/office/drawing/2014/main" id="{CA57CA4F-DFE7-D242-88B2-241C3E87CBAA}"/>
              </a:ext>
            </a:extLst>
          </p:cNvPr>
          <p:cNvSpPr>
            <a:spLocks noGrp="1"/>
          </p:cNvSpPr>
          <p:nvPr>
            <p:ph idx="16"/>
          </p:nvPr>
        </p:nvSpPr>
        <p:spPr>
          <a:xfrm>
            <a:off x="179098" y="1191802"/>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387F398-4819-C546-85DA-B7F7808199F3}"/>
              </a:ext>
            </a:extLst>
          </p:cNvPr>
          <p:cNvSpPr>
            <a:spLocks noGrp="1"/>
          </p:cNvSpPr>
          <p:nvPr>
            <p:ph idx="17"/>
          </p:nvPr>
        </p:nvSpPr>
        <p:spPr>
          <a:xfrm>
            <a:off x="4683672" y="1191801"/>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extLst mod="1">
    <p:ext uri="{DCECCB84-F9BA-43D5-87BE-67443E8EF086}">
      <p15:sldGuideLst xmlns:p15="http://schemas.microsoft.com/office/powerpoint/2012/main">
        <p15:guide id="1" orient="horz" pos="103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9" name="Title 1">
            <a:extLst>
              <a:ext uri="{FF2B5EF4-FFF2-40B4-BE49-F238E27FC236}">
                <a16:creationId xmlns:a16="http://schemas.microsoft.com/office/drawing/2014/main" id="{DEAD3E86-A8F4-9C40-8EA3-70D4934C1A0C}"/>
              </a:ext>
            </a:extLst>
          </p:cNvPr>
          <p:cNvSpPr>
            <a:spLocks noGrp="1"/>
          </p:cNvSpPr>
          <p:nvPr>
            <p:ph type="title" hasCustomPrompt="1"/>
          </p:nvPr>
        </p:nvSpPr>
        <p:spPr>
          <a:xfrm>
            <a:off x="179388" y="664296"/>
            <a:ext cx="2778364" cy="384048"/>
          </a:xfrm>
        </p:spPr>
        <p:txBody>
          <a:bodyPr>
            <a:normAutofit/>
          </a:bodyPr>
          <a:lstStyle>
            <a:lvl1pPr marL="0" indent="0">
              <a:lnSpc>
                <a:spcPct val="90000"/>
              </a:lnSpc>
              <a:buFont typeface="Arial" panose="020B0604020202020204" pitchFamily="34" charset="0"/>
              <a:buNone/>
              <a:defRPr sz="2000" spc="-50" baseline="0">
                <a:solidFill>
                  <a:schemeClr val="bg1"/>
                </a:solidFill>
              </a:defRPr>
            </a:lvl1pPr>
          </a:lstStyle>
          <a:p>
            <a:r>
              <a:rPr lang="en-US" dirty="0"/>
              <a:t>Click to add title</a:t>
            </a:r>
          </a:p>
        </p:txBody>
      </p:sp>
      <p:sp>
        <p:nvSpPr>
          <p:cNvPr id="11" name="Text Placeholder 13">
            <a:extLst>
              <a:ext uri="{FF2B5EF4-FFF2-40B4-BE49-F238E27FC236}">
                <a16:creationId xmlns:a16="http://schemas.microsoft.com/office/drawing/2014/main" id="{9B994234-4731-664D-99AC-D60BA015175E}"/>
              </a:ext>
            </a:extLst>
          </p:cNvPr>
          <p:cNvSpPr>
            <a:spLocks noGrp="1"/>
          </p:cNvSpPr>
          <p:nvPr>
            <p:ph type="body" sz="quarter" idx="15" hasCustomPrompt="1"/>
          </p:nvPr>
        </p:nvSpPr>
        <p:spPr>
          <a:xfrm>
            <a:off x="318198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bg1"/>
                </a:solidFill>
                <a:latin typeface="+mj-lt"/>
                <a:ea typeface="+mj-ea"/>
                <a:cs typeface="+mj-cs"/>
              </a:defRPr>
            </a:lvl1pPr>
          </a:lstStyle>
          <a:p>
            <a:pPr lvl="0">
              <a:lnSpc>
                <a:spcPct val="90000"/>
              </a:lnSpc>
              <a:spcBef>
                <a:spcPct val="0"/>
              </a:spcBef>
            </a:pPr>
            <a:r>
              <a:rPr lang="en-US" dirty="0"/>
              <a:t>Click to add title</a:t>
            </a:r>
          </a:p>
        </p:txBody>
      </p:sp>
      <p:sp>
        <p:nvSpPr>
          <p:cNvPr id="16" name="Text Placeholder 13">
            <a:extLst>
              <a:ext uri="{FF2B5EF4-FFF2-40B4-BE49-F238E27FC236}">
                <a16:creationId xmlns:a16="http://schemas.microsoft.com/office/drawing/2014/main" id="{9B9149B8-698C-F14D-BD17-00604C38779E}"/>
              </a:ext>
            </a:extLst>
          </p:cNvPr>
          <p:cNvSpPr>
            <a:spLocks noGrp="1"/>
          </p:cNvSpPr>
          <p:nvPr>
            <p:ph type="body" sz="quarter" idx="16" hasCustomPrompt="1"/>
          </p:nvPr>
        </p:nvSpPr>
        <p:spPr>
          <a:xfrm>
            <a:off x="618541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bg1"/>
                </a:solidFill>
                <a:latin typeface="+mj-lt"/>
                <a:ea typeface="+mj-ea"/>
                <a:cs typeface="+mj-cs"/>
              </a:defRPr>
            </a:lvl1pPr>
          </a:lstStyle>
          <a:p>
            <a:pPr lvl="0">
              <a:lnSpc>
                <a:spcPct val="90000"/>
              </a:lnSpc>
              <a:spcBef>
                <a:spcPct val="0"/>
              </a:spcBef>
            </a:pPr>
            <a:r>
              <a:rPr lang="en-US" dirty="0"/>
              <a:t>Click to add title</a:t>
            </a:r>
          </a:p>
        </p:txBody>
      </p:sp>
      <p:sp>
        <p:nvSpPr>
          <p:cNvPr id="17" name="Content Placeholder 2">
            <a:extLst>
              <a:ext uri="{FF2B5EF4-FFF2-40B4-BE49-F238E27FC236}">
                <a16:creationId xmlns:a16="http://schemas.microsoft.com/office/drawing/2014/main" id="{218C9C52-0D4C-924E-9DA1-B4409CF488C2}"/>
              </a:ext>
            </a:extLst>
          </p:cNvPr>
          <p:cNvSpPr>
            <a:spLocks noGrp="1"/>
          </p:cNvSpPr>
          <p:nvPr>
            <p:ph idx="17"/>
          </p:nvPr>
        </p:nvSpPr>
        <p:spPr>
          <a:xfrm>
            <a:off x="179098"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a:extLst>
              <a:ext uri="{FF2B5EF4-FFF2-40B4-BE49-F238E27FC236}">
                <a16:creationId xmlns:a16="http://schemas.microsoft.com/office/drawing/2014/main" id="{CAB98518-3D57-BA4B-ACEE-919F1F966288}"/>
              </a:ext>
            </a:extLst>
          </p:cNvPr>
          <p:cNvSpPr>
            <a:spLocks noGrp="1"/>
          </p:cNvSpPr>
          <p:nvPr>
            <p:ph idx="18"/>
          </p:nvPr>
        </p:nvSpPr>
        <p:spPr>
          <a:xfrm>
            <a:off x="3179988"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13F19868-9F9E-774A-86D1-C56BCC8A420D}"/>
              </a:ext>
            </a:extLst>
          </p:cNvPr>
          <p:cNvSpPr>
            <a:spLocks noGrp="1"/>
          </p:cNvSpPr>
          <p:nvPr>
            <p:ph idx="19"/>
          </p:nvPr>
        </p:nvSpPr>
        <p:spPr>
          <a:xfrm>
            <a:off x="6183145"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igh Title Only">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3" name="Title 1">
            <a:extLst>
              <a:ext uri="{FF2B5EF4-FFF2-40B4-BE49-F238E27FC236}">
                <a16:creationId xmlns:a16="http://schemas.microsoft.com/office/drawing/2014/main" id="{9CE48B31-D9CF-6341-A439-E7DF8BACE3BF}"/>
              </a:ext>
            </a:extLst>
          </p:cNvPr>
          <p:cNvSpPr>
            <a:spLocks noGrp="1"/>
          </p:cNvSpPr>
          <p:nvPr>
            <p:ph type="title"/>
          </p:nvPr>
        </p:nvSpPr>
        <p:spPr>
          <a:xfrm>
            <a:off x="806111" y="58341"/>
            <a:ext cx="8155688" cy="383664"/>
          </a:xfrm>
        </p:spPr>
        <p:txBody>
          <a:bodyPr>
            <a:normAutofit/>
          </a:bodyPr>
          <a:lstStyle>
            <a:lvl1pPr>
              <a:defRPr sz="2000" spc="-50" baseline="0"/>
            </a:lvl1pPr>
          </a:lstStyle>
          <a:p>
            <a:r>
              <a:rPr lang="en-US"/>
              <a:t>Click to edit Master title style</a:t>
            </a:r>
            <a:endParaRPr lang="en-US" dirty="0"/>
          </a:p>
        </p:txBody>
      </p:sp>
    </p:spTree>
    <p:extLst>
      <p:ext uri="{BB962C8B-B14F-4D97-AF65-F5344CB8AC3E}">
        <p14:creationId xmlns:p14="http://schemas.microsoft.com/office/powerpoint/2010/main" val="498126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Red">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Slide Number Placeholder 6"/>
          <p:cNvSpPr>
            <a:spLocks noGrp="1"/>
          </p:cNvSpPr>
          <p:nvPr>
            <p:ph type="sldNum" sz="quarter" idx="11"/>
          </p:nvPr>
        </p:nvSpPr>
        <p:spPr/>
        <p:txBody>
          <a:bodyPr/>
          <a:lstStyle>
            <a:lvl1pPr>
              <a:defRPr>
                <a:solidFill>
                  <a:schemeClr val="bg1"/>
                </a:solidFill>
              </a:defRPr>
            </a:lvl1pPr>
          </a:lstStyle>
          <a:p>
            <a:fld id="{3929A35A-4CDE-4811-9EC1-A11FAC195EA5}" type="slidenum">
              <a:rPr lang="en-US" smtClean="0"/>
              <a:pPr/>
              <a:t>‹#›</a:t>
            </a:fld>
            <a:endParaRPr lang="en-US" dirty="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10" name="Title 1"/>
          <p:cNvSpPr>
            <a:spLocks noGrp="1"/>
          </p:cNvSpPr>
          <p:nvPr>
            <p:ph type="ctrTitle"/>
          </p:nvPr>
        </p:nvSpPr>
        <p:spPr>
          <a:xfrm>
            <a:off x="179389" y="802004"/>
            <a:ext cx="6983411" cy="1690758"/>
          </a:xfrm>
        </p:spPr>
        <p:txBody>
          <a:bodyPr anchor="b">
            <a:normAutofit/>
          </a:bodyPr>
          <a:lstStyle>
            <a:lvl1pPr algn="l">
              <a:lnSpc>
                <a:spcPct val="80000"/>
              </a:lnSpc>
              <a:defRPr sz="5000" spc="-200" baseline="0">
                <a:solidFill>
                  <a:schemeClr val="bg1"/>
                </a:solidFill>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Box 7">
            <a:extLst>
              <a:ext uri="{FF2B5EF4-FFF2-40B4-BE49-F238E27FC236}">
                <a16:creationId xmlns:a16="http://schemas.microsoft.com/office/drawing/2014/main" id="{0318235C-9807-0746-9C29-449EB3C474EF}"/>
              </a:ext>
            </a:extLst>
          </p:cNvPr>
          <p:cNvSpPr txBox="1"/>
          <p:nvPr userDrawn="1"/>
        </p:nvSpPr>
        <p:spPr>
          <a:xfrm>
            <a:off x="179388" y="4851889"/>
            <a:ext cx="1477290" cy="123111"/>
          </a:xfrm>
          <a:prstGeom prst="rect">
            <a:avLst/>
          </a:prstGeom>
          <a:noFill/>
        </p:spPr>
        <p:txBody>
          <a:bodyPr wrap="square" lIns="0" tIns="0" rIns="0" bIns="0" rtlCol="0" anchor="b">
            <a:spAutoFit/>
          </a:bodyPr>
          <a:lstStyle/>
          <a:p>
            <a:r>
              <a:rPr lang="en-US" sz="800" dirty="0">
                <a:solidFill>
                  <a:schemeClr val="bg1"/>
                </a:solidFill>
                <a:latin typeface="+mj-lt"/>
              </a:rPr>
              <a:t>Episerver | Confidential</a:t>
            </a:r>
          </a:p>
        </p:txBody>
      </p:sp>
    </p:spTree>
    <p:extLst>
      <p:ext uri="{BB962C8B-B14F-4D97-AF65-F5344CB8AC3E}">
        <p14:creationId xmlns:p14="http://schemas.microsoft.com/office/powerpoint/2010/main" val="3453159584"/>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 Red">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665333" y="1723902"/>
            <a:ext cx="5813336" cy="1690758"/>
          </a:xfrm>
        </p:spPr>
        <p:txBody>
          <a:bodyPr anchor="ctr">
            <a:normAutofit/>
          </a:bodyPr>
          <a:lstStyle>
            <a:lvl1pPr algn="ctr">
              <a:lnSpc>
                <a:spcPct val="80000"/>
              </a:lnSpc>
              <a:defRPr sz="5000" spc="-200" baseline="0">
                <a:solidFill>
                  <a:schemeClr val="bg1"/>
                </a:solidFill>
                <a:latin typeface="+mj-lt"/>
              </a:defRPr>
            </a:lvl1pPr>
          </a:lstStyle>
          <a:p>
            <a:r>
              <a:rPr lang="en-US" dirty="0"/>
              <a:t>Click to edit Master title style</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3929A35A-4CDE-4811-9EC1-A11FAC195EA5}"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8" name="TextBox 7">
            <a:extLst>
              <a:ext uri="{FF2B5EF4-FFF2-40B4-BE49-F238E27FC236}">
                <a16:creationId xmlns:a16="http://schemas.microsoft.com/office/drawing/2014/main" id="{A702CBD3-98EA-8544-88E9-63C3028EFC3D}"/>
              </a:ext>
            </a:extLst>
          </p:cNvPr>
          <p:cNvSpPr txBox="1"/>
          <p:nvPr userDrawn="1"/>
        </p:nvSpPr>
        <p:spPr>
          <a:xfrm>
            <a:off x="179388" y="4851889"/>
            <a:ext cx="1477290" cy="123111"/>
          </a:xfrm>
          <a:prstGeom prst="rect">
            <a:avLst/>
          </a:prstGeom>
          <a:noFill/>
        </p:spPr>
        <p:txBody>
          <a:bodyPr wrap="square" lIns="0" tIns="0" rIns="0" bIns="0" rtlCol="0" anchor="b">
            <a:spAutoFit/>
          </a:bodyPr>
          <a:lstStyle/>
          <a:p>
            <a:r>
              <a:rPr lang="en-US" sz="800" dirty="0">
                <a:solidFill>
                  <a:schemeClr val="bg1"/>
                </a:solidFill>
                <a:latin typeface="+mj-lt"/>
              </a:rPr>
              <a:t>Episerver | Confidential</a:t>
            </a:r>
          </a:p>
        </p:txBody>
      </p:sp>
    </p:spTree>
    <p:extLst>
      <p:ext uri="{BB962C8B-B14F-4D97-AF65-F5344CB8AC3E}">
        <p14:creationId xmlns:p14="http://schemas.microsoft.com/office/powerpoint/2010/main" val="3189904527"/>
      </p:ext>
    </p:extLst>
  </p:cSld>
  <p:clrMapOvr>
    <a:masterClrMapping/>
  </p:clrMapOvr>
  <p:extLst mod="1">
    <p:ext uri="{DCECCB84-F9BA-43D5-87BE-67443E8EF086}">
      <p15:sldGuideLst xmlns:p15="http://schemas.microsoft.com/office/powerpoint/2012/main">
        <p15:guide id="1" orient="horz" pos="162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097" y="663575"/>
            <a:ext cx="4276800" cy="384048"/>
          </a:xfrm>
        </p:spPr>
        <p:txBody>
          <a:bodyPr>
            <a:normAutofit/>
          </a:bodyPr>
          <a:lstStyle>
            <a:lvl1pPr>
              <a:lnSpc>
                <a:spcPct val="90000"/>
              </a:lnSpc>
              <a:defRPr sz="2400" spc="-50" baseline="0"/>
            </a:lvl1pPr>
          </a:lstStyle>
          <a:p>
            <a:r>
              <a:rPr lang="en-US" dirty="0"/>
              <a:t>Click to add title</a:t>
            </a:r>
          </a:p>
        </p:txBody>
      </p:sp>
      <p:sp>
        <p:nvSpPr>
          <p:cNvPr id="14" name="Text Placeholder 13"/>
          <p:cNvSpPr>
            <a:spLocks noGrp="1"/>
          </p:cNvSpPr>
          <p:nvPr>
            <p:ph type="body" sz="quarter" idx="15" hasCustomPrompt="1"/>
          </p:nvPr>
        </p:nvSpPr>
        <p:spPr>
          <a:xfrm>
            <a:off x="4683672" y="662999"/>
            <a:ext cx="4276800" cy="384048"/>
          </a:xfrm>
        </p:spPr>
        <p:txBody>
          <a:bodyPr vert="horz" lIns="0" tIns="0" rIns="0" bIns="0" rtlCol="0" anchor="b">
            <a:normAutofit/>
          </a:bodyPr>
          <a:lstStyle>
            <a:lvl1pPr marL="0" indent="0">
              <a:lnSpc>
                <a:spcPct val="90000"/>
              </a:lnSpc>
              <a:buNone/>
              <a:defRPr lang="en-US" sz="2400" spc="-50" baseline="0" dirty="0" smtClean="0">
                <a:solidFill>
                  <a:schemeClr val="accent1"/>
                </a:solidFill>
                <a:latin typeface="+mj-lt"/>
                <a:ea typeface="+mj-ea"/>
                <a:cs typeface="+mj-cs"/>
              </a:defRPr>
            </a:lvl1pPr>
          </a:lstStyle>
          <a:p>
            <a:pPr lvl="0">
              <a:lnSpc>
                <a:spcPct val="90000"/>
              </a:lnSpc>
              <a:spcBef>
                <a:spcPct val="0"/>
              </a:spcBef>
            </a:pPr>
            <a:r>
              <a:rPr lang="en-US" dirty="0"/>
              <a:t>Click to add title</a:t>
            </a:r>
          </a:p>
        </p:txBody>
      </p:sp>
      <p:sp>
        <p:nvSpPr>
          <p:cNvPr id="10" name="Content Placeholder 2"/>
          <p:cNvSpPr>
            <a:spLocks noGrp="1"/>
          </p:cNvSpPr>
          <p:nvPr>
            <p:ph idx="16"/>
          </p:nvPr>
        </p:nvSpPr>
        <p:spPr>
          <a:xfrm>
            <a:off x="179098" y="1191802"/>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4683672" y="1191801"/>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76804509"/>
      </p:ext>
    </p:extLst>
  </p:cSld>
  <p:clrMapOvr>
    <a:masterClrMapping/>
  </p:clrMapOvr>
  <p:extLst mod="1">
    <p:ext uri="{DCECCB84-F9BA-43D5-87BE-67443E8EF086}">
      <p15:sldGuideLst xmlns:p15="http://schemas.microsoft.com/office/powerpoint/2012/main">
        <p15:guide id="1" orient="horz" pos="103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5" name="Title 1">
            <a:extLst>
              <a:ext uri="{FF2B5EF4-FFF2-40B4-BE49-F238E27FC236}">
                <a16:creationId xmlns:a16="http://schemas.microsoft.com/office/drawing/2014/main" id="{FD3DBE1E-0F54-824C-BB0C-306CC55BBA8F}"/>
              </a:ext>
            </a:extLst>
          </p:cNvPr>
          <p:cNvSpPr>
            <a:spLocks noGrp="1"/>
          </p:cNvSpPr>
          <p:nvPr>
            <p:ph type="ctrTitle"/>
          </p:nvPr>
        </p:nvSpPr>
        <p:spPr>
          <a:xfrm>
            <a:off x="179389" y="678716"/>
            <a:ext cx="4209731" cy="1690758"/>
          </a:xfrm>
        </p:spPr>
        <p:txBody>
          <a:bodyPr anchor="t">
            <a:normAutofit/>
          </a:bodyPr>
          <a:lstStyle>
            <a:lvl1pPr algn="l">
              <a:lnSpc>
                <a:spcPct val="80000"/>
              </a:lnSpc>
              <a:defRPr sz="5000" spc="-200" baseline="0">
                <a:latin typeface="+mj-lt"/>
              </a:defRPr>
            </a:lvl1pPr>
          </a:lstStyle>
          <a:p>
            <a:r>
              <a:rPr lang="en-US" dirty="0"/>
              <a:t>Click to edit Master title style</a:t>
            </a:r>
          </a:p>
        </p:txBody>
      </p:sp>
      <p:sp>
        <p:nvSpPr>
          <p:cNvPr id="8" name="Content Placeholder 2">
            <a:extLst>
              <a:ext uri="{FF2B5EF4-FFF2-40B4-BE49-F238E27FC236}">
                <a16:creationId xmlns:a16="http://schemas.microsoft.com/office/drawing/2014/main" id="{DB9F0ADC-EA0D-5E4A-B9AB-F08405DA1A03}"/>
              </a:ext>
            </a:extLst>
          </p:cNvPr>
          <p:cNvSpPr>
            <a:spLocks noGrp="1"/>
          </p:cNvSpPr>
          <p:nvPr>
            <p:ph idx="13"/>
          </p:nvPr>
        </p:nvSpPr>
        <p:spPr>
          <a:xfrm>
            <a:off x="4684506" y="678716"/>
            <a:ext cx="4276800" cy="4006300"/>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1239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5" name="Title 1">
            <a:extLst>
              <a:ext uri="{FF2B5EF4-FFF2-40B4-BE49-F238E27FC236}">
                <a16:creationId xmlns:a16="http://schemas.microsoft.com/office/drawing/2014/main" id="{6260B7A4-0E09-F145-A769-7969F83962ED}"/>
              </a:ext>
            </a:extLst>
          </p:cNvPr>
          <p:cNvSpPr>
            <a:spLocks noGrp="1"/>
          </p:cNvSpPr>
          <p:nvPr>
            <p:ph type="title"/>
          </p:nvPr>
        </p:nvSpPr>
        <p:spPr>
          <a:xfrm>
            <a:off x="179387" y="664297"/>
            <a:ext cx="8785225" cy="384048"/>
          </a:xfrm>
        </p:spPr>
        <p:txBody>
          <a:bodyPr/>
          <a:lstStyle>
            <a:lvl1pPr>
              <a:lnSpc>
                <a:spcPct val="80000"/>
              </a:lnSpc>
              <a:defRPr spc="-50" baseline="0"/>
            </a:lvl1pPr>
          </a:lstStyle>
          <a:p>
            <a:r>
              <a:rPr lang="en-US" dirty="0"/>
              <a:t>Click to edit Master title style</a:t>
            </a:r>
          </a:p>
        </p:txBody>
      </p:sp>
      <p:sp>
        <p:nvSpPr>
          <p:cNvPr id="6" name="Content Placeholder 2">
            <a:extLst>
              <a:ext uri="{FF2B5EF4-FFF2-40B4-BE49-F238E27FC236}">
                <a16:creationId xmlns:a16="http://schemas.microsoft.com/office/drawing/2014/main" id="{277B3AD0-C1E5-BB4A-AE31-9E95EB3CB4D4}"/>
              </a:ext>
            </a:extLst>
          </p:cNvPr>
          <p:cNvSpPr>
            <a:spLocks noGrp="1"/>
          </p:cNvSpPr>
          <p:nvPr>
            <p:ph idx="13"/>
          </p:nvPr>
        </p:nvSpPr>
        <p:spPr>
          <a:xfrm>
            <a:off x="175893" y="1181528"/>
            <a:ext cx="8785905" cy="3502152"/>
          </a:xfrm>
        </p:spPr>
        <p:txBody>
          <a:bodyPr/>
          <a:lstStyle>
            <a:lvl1pPr marL="173038" indent="-173038">
              <a:buFont typeface="Arial" panose="020B0604020202020204" pitchFamily="34" charset="0"/>
              <a:buChar char="•"/>
              <a:tabLst/>
              <a:defRPr/>
            </a:lvl1pPr>
            <a:lvl2pPr marL="347663" indent="-184150">
              <a:buFont typeface="Arial" panose="020B0604020202020204" pitchFamily="34" charset="0"/>
              <a:buChar char="•"/>
              <a:tabLst/>
              <a:defRPr/>
            </a:lvl2pPr>
            <a:lvl3pPr marL="460375" indent="-174625">
              <a:buFont typeface="Arial" panose="020B0604020202020204" pitchFamily="34" charset="0"/>
              <a:buChar char="•"/>
              <a:tabLst/>
              <a:defRPr/>
            </a:lvl3pPr>
            <a:lvl4pPr marL="687388" indent="-227013">
              <a:buFont typeface="Arial" panose="020B0604020202020204" pitchFamily="34" charset="0"/>
              <a:buChar char="•"/>
              <a:tabLst/>
              <a:defRPr/>
            </a:lvl4pPr>
            <a:lvl5pPr marL="820738" indent="-185738">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063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7" name="Title 1">
            <a:extLst>
              <a:ext uri="{FF2B5EF4-FFF2-40B4-BE49-F238E27FC236}">
                <a16:creationId xmlns:a16="http://schemas.microsoft.com/office/drawing/2014/main" id="{12AE1C5B-8670-584E-A899-A73288C196C1}"/>
              </a:ext>
            </a:extLst>
          </p:cNvPr>
          <p:cNvSpPr>
            <a:spLocks noGrp="1"/>
          </p:cNvSpPr>
          <p:nvPr>
            <p:ph type="title" hasCustomPrompt="1"/>
          </p:nvPr>
        </p:nvSpPr>
        <p:spPr>
          <a:xfrm>
            <a:off x="179097" y="663575"/>
            <a:ext cx="4276800" cy="384048"/>
          </a:xfrm>
        </p:spPr>
        <p:txBody>
          <a:bodyPr>
            <a:normAutofit/>
          </a:bodyPr>
          <a:lstStyle>
            <a:lvl1pPr>
              <a:lnSpc>
                <a:spcPct val="90000"/>
              </a:lnSpc>
              <a:defRPr sz="2400" spc="-50" baseline="0"/>
            </a:lvl1pPr>
          </a:lstStyle>
          <a:p>
            <a:r>
              <a:rPr lang="en-US" dirty="0"/>
              <a:t>Click to add title</a:t>
            </a:r>
          </a:p>
        </p:txBody>
      </p:sp>
      <p:sp>
        <p:nvSpPr>
          <p:cNvPr id="9" name="Text Placeholder 13">
            <a:extLst>
              <a:ext uri="{FF2B5EF4-FFF2-40B4-BE49-F238E27FC236}">
                <a16:creationId xmlns:a16="http://schemas.microsoft.com/office/drawing/2014/main" id="{6E02BA29-2211-C440-9A38-229080723BEF}"/>
              </a:ext>
            </a:extLst>
          </p:cNvPr>
          <p:cNvSpPr>
            <a:spLocks noGrp="1"/>
          </p:cNvSpPr>
          <p:nvPr>
            <p:ph type="body" sz="quarter" idx="15" hasCustomPrompt="1"/>
          </p:nvPr>
        </p:nvSpPr>
        <p:spPr>
          <a:xfrm>
            <a:off x="4683672" y="662999"/>
            <a:ext cx="4276800" cy="384048"/>
          </a:xfrm>
        </p:spPr>
        <p:txBody>
          <a:bodyPr vert="horz" lIns="0" tIns="0" rIns="0" bIns="0" rtlCol="0" anchor="b">
            <a:normAutofit/>
          </a:bodyPr>
          <a:lstStyle>
            <a:lvl1pPr marL="0" indent="0">
              <a:lnSpc>
                <a:spcPct val="90000"/>
              </a:lnSpc>
              <a:buNone/>
              <a:defRPr lang="en-US" sz="2400" spc="-50" baseline="0" dirty="0" smtClean="0">
                <a:solidFill>
                  <a:schemeClr val="bg1"/>
                </a:solidFill>
                <a:latin typeface="+mj-lt"/>
                <a:ea typeface="+mj-ea"/>
                <a:cs typeface="+mj-cs"/>
              </a:defRPr>
            </a:lvl1pPr>
          </a:lstStyle>
          <a:p>
            <a:pPr lvl="0">
              <a:lnSpc>
                <a:spcPct val="90000"/>
              </a:lnSpc>
              <a:spcBef>
                <a:spcPct val="0"/>
              </a:spcBef>
            </a:pPr>
            <a:r>
              <a:rPr lang="en-US" dirty="0"/>
              <a:t>Click to add title</a:t>
            </a:r>
          </a:p>
        </p:txBody>
      </p:sp>
      <p:sp>
        <p:nvSpPr>
          <p:cNvPr id="11" name="Content Placeholder 2">
            <a:extLst>
              <a:ext uri="{FF2B5EF4-FFF2-40B4-BE49-F238E27FC236}">
                <a16:creationId xmlns:a16="http://schemas.microsoft.com/office/drawing/2014/main" id="{A13F7279-486D-9246-905C-55F71FA892D7}"/>
              </a:ext>
            </a:extLst>
          </p:cNvPr>
          <p:cNvSpPr>
            <a:spLocks noGrp="1"/>
          </p:cNvSpPr>
          <p:nvPr>
            <p:ph idx="16"/>
          </p:nvPr>
        </p:nvSpPr>
        <p:spPr>
          <a:xfrm>
            <a:off x="179098" y="1191802"/>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64D5B16-AB29-8A4B-9B09-F15A5B8FEA04}"/>
              </a:ext>
            </a:extLst>
          </p:cNvPr>
          <p:cNvSpPr>
            <a:spLocks noGrp="1"/>
          </p:cNvSpPr>
          <p:nvPr>
            <p:ph idx="17"/>
          </p:nvPr>
        </p:nvSpPr>
        <p:spPr>
          <a:xfrm>
            <a:off x="4683672" y="1191801"/>
            <a:ext cx="4276800" cy="3502152"/>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5579172"/>
      </p:ext>
    </p:extLst>
  </p:cSld>
  <p:clrMapOvr>
    <a:masterClrMapping/>
  </p:clrMapOvr>
  <p:extLst mod="1">
    <p:ext uri="{DCECCB84-F9BA-43D5-87BE-67443E8EF086}">
      <p15:sldGuideLst xmlns:p15="http://schemas.microsoft.com/office/powerpoint/2012/main">
        <p15:guide id="1" orient="horz" pos="103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9" name="Title 1">
            <a:extLst>
              <a:ext uri="{FF2B5EF4-FFF2-40B4-BE49-F238E27FC236}">
                <a16:creationId xmlns:a16="http://schemas.microsoft.com/office/drawing/2014/main" id="{0FF202AC-14FC-734C-A0D2-C09F887F4682}"/>
              </a:ext>
            </a:extLst>
          </p:cNvPr>
          <p:cNvSpPr>
            <a:spLocks noGrp="1"/>
          </p:cNvSpPr>
          <p:nvPr>
            <p:ph type="title" hasCustomPrompt="1"/>
          </p:nvPr>
        </p:nvSpPr>
        <p:spPr>
          <a:xfrm>
            <a:off x="179388" y="664296"/>
            <a:ext cx="2778364" cy="384048"/>
          </a:xfrm>
        </p:spPr>
        <p:txBody>
          <a:bodyPr>
            <a:normAutofit/>
          </a:bodyPr>
          <a:lstStyle>
            <a:lvl1pPr marL="0" indent="0">
              <a:lnSpc>
                <a:spcPct val="90000"/>
              </a:lnSpc>
              <a:buFont typeface="Arial" panose="020B0604020202020204" pitchFamily="34" charset="0"/>
              <a:buNone/>
              <a:defRPr sz="2000" spc="-50" baseline="0">
                <a:solidFill>
                  <a:schemeClr val="bg1"/>
                </a:solidFill>
              </a:defRPr>
            </a:lvl1pPr>
          </a:lstStyle>
          <a:p>
            <a:r>
              <a:rPr lang="en-US" dirty="0"/>
              <a:t>Click to add title</a:t>
            </a:r>
          </a:p>
        </p:txBody>
      </p:sp>
      <p:sp>
        <p:nvSpPr>
          <p:cNvPr id="11" name="Text Placeholder 13">
            <a:extLst>
              <a:ext uri="{FF2B5EF4-FFF2-40B4-BE49-F238E27FC236}">
                <a16:creationId xmlns:a16="http://schemas.microsoft.com/office/drawing/2014/main" id="{C3DA07B6-0229-C741-A7E8-286833189E1A}"/>
              </a:ext>
            </a:extLst>
          </p:cNvPr>
          <p:cNvSpPr>
            <a:spLocks noGrp="1"/>
          </p:cNvSpPr>
          <p:nvPr>
            <p:ph type="body" sz="quarter" idx="15" hasCustomPrompt="1"/>
          </p:nvPr>
        </p:nvSpPr>
        <p:spPr>
          <a:xfrm>
            <a:off x="318198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bg1"/>
                </a:solidFill>
                <a:latin typeface="+mj-lt"/>
                <a:ea typeface="+mj-ea"/>
                <a:cs typeface="+mj-cs"/>
              </a:defRPr>
            </a:lvl1pPr>
          </a:lstStyle>
          <a:p>
            <a:pPr lvl="0">
              <a:lnSpc>
                <a:spcPct val="90000"/>
              </a:lnSpc>
              <a:spcBef>
                <a:spcPct val="0"/>
              </a:spcBef>
            </a:pPr>
            <a:r>
              <a:rPr lang="en-US" dirty="0"/>
              <a:t>Click to add title</a:t>
            </a:r>
          </a:p>
        </p:txBody>
      </p:sp>
      <p:sp>
        <p:nvSpPr>
          <p:cNvPr id="16" name="Text Placeholder 13">
            <a:extLst>
              <a:ext uri="{FF2B5EF4-FFF2-40B4-BE49-F238E27FC236}">
                <a16:creationId xmlns:a16="http://schemas.microsoft.com/office/drawing/2014/main" id="{790BEF09-902A-944B-A305-D31BAA2E64E5}"/>
              </a:ext>
            </a:extLst>
          </p:cNvPr>
          <p:cNvSpPr>
            <a:spLocks noGrp="1"/>
          </p:cNvSpPr>
          <p:nvPr>
            <p:ph type="body" sz="quarter" idx="16" hasCustomPrompt="1"/>
          </p:nvPr>
        </p:nvSpPr>
        <p:spPr>
          <a:xfrm>
            <a:off x="618541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bg1"/>
                </a:solidFill>
                <a:latin typeface="+mj-lt"/>
                <a:ea typeface="+mj-ea"/>
                <a:cs typeface="+mj-cs"/>
              </a:defRPr>
            </a:lvl1pPr>
          </a:lstStyle>
          <a:p>
            <a:pPr lvl="0">
              <a:lnSpc>
                <a:spcPct val="90000"/>
              </a:lnSpc>
              <a:spcBef>
                <a:spcPct val="0"/>
              </a:spcBef>
            </a:pPr>
            <a:r>
              <a:rPr lang="en-US" dirty="0"/>
              <a:t>Click to add title</a:t>
            </a:r>
          </a:p>
        </p:txBody>
      </p:sp>
      <p:sp>
        <p:nvSpPr>
          <p:cNvPr id="17" name="Content Placeholder 2">
            <a:extLst>
              <a:ext uri="{FF2B5EF4-FFF2-40B4-BE49-F238E27FC236}">
                <a16:creationId xmlns:a16="http://schemas.microsoft.com/office/drawing/2014/main" id="{9D3E6B39-6CE6-2245-B5F0-22F3FF00C41E}"/>
              </a:ext>
            </a:extLst>
          </p:cNvPr>
          <p:cNvSpPr>
            <a:spLocks noGrp="1"/>
          </p:cNvSpPr>
          <p:nvPr>
            <p:ph idx="17"/>
          </p:nvPr>
        </p:nvSpPr>
        <p:spPr>
          <a:xfrm>
            <a:off x="179098" y="1186262"/>
            <a:ext cx="2778654" cy="3511296"/>
          </a:xfrm>
        </p:spPr>
        <p:txBody>
          <a:bodyPr/>
          <a:lstStyle>
            <a:lvl1pPr marL="0" indent="0">
              <a:buNone/>
              <a:defRPr>
                <a:solidFill>
                  <a:schemeClr val="bg1"/>
                </a:solidFill>
              </a:defRPr>
            </a:lvl1pPr>
            <a:lvl2pPr marL="134541" indent="0">
              <a:buNone/>
              <a:defRPr>
                <a:solidFill>
                  <a:schemeClr val="bg1"/>
                </a:solidFill>
              </a:defRPr>
            </a:lvl2pPr>
            <a:lvl3pPr marL="267890" indent="0">
              <a:buNone/>
              <a:defRPr>
                <a:solidFill>
                  <a:schemeClr val="bg1"/>
                </a:solidFill>
              </a:defRPr>
            </a:lvl3pPr>
            <a:lvl4pPr marL="402431" indent="0">
              <a:buNone/>
              <a:defRPr>
                <a:solidFill>
                  <a:schemeClr val="bg1"/>
                </a:solidFill>
              </a:defRPr>
            </a:lvl4pPr>
            <a:lvl5pPr marL="535781"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a:extLst>
              <a:ext uri="{FF2B5EF4-FFF2-40B4-BE49-F238E27FC236}">
                <a16:creationId xmlns:a16="http://schemas.microsoft.com/office/drawing/2014/main" id="{3AD6B5A4-FE0E-6544-95D3-EEA384F543D9}"/>
              </a:ext>
            </a:extLst>
          </p:cNvPr>
          <p:cNvSpPr>
            <a:spLocks noGrp="1"/>
          </p:cNvSpPr>
          <p:nvPr>
            <p:ph idx="18"/>
          </p:nvPr>
        </p:nvSpPr>
        <p:spPr>
          <a:xfrm>
            <a:off x="3179988" y="1186262"/>
            <a:ext cx="2778654" cy="3511296"/>
          </a:xfrm>
        </p:spPr>
        <p:txBody>
          <a:bodyPr/>
          <a:lstStyle>
            <a:lvl1pPr marL="0" indent="0">
              <a:buNone/>
              <a:defRPr>
                <a:solidFill>
                  <a:schemeClr val="bg1"/>
                </a:solidFill>
              </a:defRPr>
            </a:lvl1pPr>
            <a:lvl2pPr marL="134541" indent="0">
              <a:buNone/>
              <a:defRPr>
                <a:solidFill>
                  <a:schemeClr val="bg1"/>
                </a:solidFill>
              </a:defRPr>
            </a:lvl2pPr>
            <a:lvl3pPr marL="267890" indent="0">
              <a:buNone/>
              <a:defRPr>
                <a:solidFill>
                  <a:schemeClr val="bg1"/>
                </a:solidFill>
              </a:defRPr>
            </a:lvl3pPr>
            <a:lvl4pPr marL="402431" indent="0">
              <a:buNone/>
              <a:defRPr>
                <a:solidFill>
                  <a:schemeClr val="bg1"/>
                </a:solidFill>
              </a:defRPr>
            </a:lvl4pPr>
            <a:lvl5pPr marL="535781"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C6272631-80A7-074A-90F6-00CED1531897}"/>
              </a:ext>
            </a:extLst>
          </p:cNvPr>
          <p:cNvSpPr>
            <a:spLocks noGrp="1"/>
          </p:cNvSpPr>
          <p:nvPr>
            <p:ph idx="19"/>
          </p:nvPr>
        </p:nvSpPr>
        <p:spPr>
          <a:xfrm>
            <a:off x="6183145" y="1186262"/>
            <a:ext cx="2778654" cy="3511296"/>
          </a:xfrm>
        </p:spPr>
        <p:txBody>
          <a:bodyPr/>
          <a:lstStyle>
            <a:lvl1pPr marL="0" indent="0">
              <a:buNone/>
              <a:defRPr>
                <a:solidFill>
                  <a:schemeClr val="bg1"/>
                </a:solidFill>
              </a:defRPr>
            </a:lvl1pPr>
            <a:lvl2pPr marL="134541" indent="0">
              <a:buNone/>
              <a:defRPr>
                <a:solidFill>
                  <a:schemeClr val="bg1"/>
                </a:solidFill>
              </a:defRPr>
            </a:lvl2pPr>
            <a:lvl3pPr marL="267890" indent="0">
              <a:buNone/>
              <a:defRPr>
                <a:solidFill>
                  <a:schemeClr val="bg1"/>
                </a:solidFill>
              </a:defRPr>
            </a:lvl3pPr>
            <a:lvl4pPr marL="402431" indent="0">
              <a:buNone/>
              <a:defRPr>
                <a:solidFill>
                  <a:schemeClr val="bg1"/>
                </a:solidFill>
              </a:defRPr>
            </a:lvl4pPr>
            <a:lvl5pPr marL="535781"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032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387" y="664296"/>
            <a:ext cx="8785225" cy="384048"/>
          </a:xfrm>
        </p:spPr>
        <p:txBody>
          <a:bodyPr>
            <a:normAutofit/>
          </a:bodyPr>
          <a:lstStyle>
            <a:lvl1pPr>
              <a:defRPr sz="2400"/>
            </a:lvl1pPr>
          </a:lstStyle>
          <a:p>
            <a:r>
              <a:rPr lang="en-US" dirty="0"/>
              <a:t>Click to edit Master title style</a:t>
            </a:r>
          </a:p>
        </p:txBody>
      </p:sp>
      <p:sp>
        <p:nvSpPr>
          <p:cNvPr id="3"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3439424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igh Title Only">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3" name="Title 1">
            <a:extLst>
              <a:ext uri="{FF2B5EF4-FFF2-40B4-BE49-F238E27FC236}">
                <a16:creationId xmlns:a16="http://schemas.microsoft.com/office/drawing/2014/main" id="{936D48E5-7AAF-C24D-AD3B-0B27A1264770}"/>
              </a:ext>
            </a:extLst>
          </p:cNvPr>
          <p:cNvSpPr>
            <a:spLocks noGrp="1"/>
          </p:cNvSpPr>
          <p:nvPr>
            <p:ph type="title"/>
          </p:nvPr>
        </p:nvSpPr>
        <p:spPr>
          <a:xfrm>
            <a:off x="806111" y="58341"/>
            <a:ext cx="8155688" cy="383664"/>
          </a:xfrm>
        </p:spPr>
        <p:txBody>
          <a:bodyPr>
            <a:normAutofit/>
          </a:bodyPr>
          <a:lstStyle>
            <a:lvl1pPr>
              <a:defRPr sz="2000" spc="-50" baseline="0"/>
            </a:lvl1pPr>
          </a:lstStyle>
          <a:p>
            <a:r>
              <a:rPr lang="en-US"/>
              <a:t>Click to edit Master title style</a:t>
            </a:r>
            <a:endParaRPr lang="en-US" dirty="0"/>
          </a:p>
        </p:txBody>
      </p:sp>
    </p:spTree>
    <p:extLst>
      <p:ext uri="{BB962C8B-B14F-4D97-AF65-F5344CB8AC3E}">
        <p14:creationId xmlns:p14="http://schemas.microsoft.com/office/powerpoint/2010/main" val="40003493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9631622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 Blue">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lvl1pPr>
              <a:defRPr>
                <a:solidFill>
                  <a:schemeClr val="bg1"/>
                </a:solidFill>
              </a:defRPr>
            </a:lvl1pPr>
          </a:lstStyle>
          <a:p>
            <a:fld id="{3929A35A-4CDE-4811-9EC1-A11FAC195EA5}" type="slidenum">
              <a:rPr lang="en-US" smtClean="0"/>
              <a:pPr/>
              <a:t>‹#›</a:t>
            </a:fld>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10" name="Title 1"/>
          <p:cNvSpPr>
            <a:spLocks noGrp="1"/>
          </p:cNvSpPr>
          <p:nvPr>
            <p:ph type="ctrTitle"/>
          </p:nvPr>
        </p:nvSpPr>
        <p:spPr>
          <a:xfrm>
            <a:off x="179389" y="802004"/>
            <a:ext cx="6983411" cy="1690758"/>
          </a:xfrm>
        </p:spPr>
        <p:txBody>
          <a:bodyPr anchor="b">
            <a:normAutofit/>
          </a:bodyPr>
          <a:lstStyle>
            <a:lvl1pPr algn="l">
              <a:lnSpc>
                <a:spcPct val="80000"/>
              </a:lnSpc>
              <a:defRPr sz="5000" spc="-200" baseline="0">
                <a:solidFill>
                  <a:schemeClr val="bg1"/>
                </a:solidFill>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Box 7">
            <a:extLst>
              <a:ext uri="{FF2B5EF4-FFF2-40B4-BE49-F238E27FC236}">
                <a16:creationId xmlns:a16="http://schemas.microsoft.com/office/drawing/2014/main" id="{46306932-46A5-6C47-B5FD-BFDE62548062}"/>
              </a:ext>
            </a:extLst>
          </p:cNvPr>
          <p:cNvSpPr txBox="1"/>
          <p:nvPr userDrawn="1"/>
        </p:nvSpPr>
        <p:spPr>
          <a:xfrm>
            <a:off x="179388" y="4851889"/>
            <a:ext cx="1477290" cy="123111"/>
          </a:xfrm>
          <a:prstGeom prst="rect">
            <a:avLst/>
          </a:prstGeom>
          <a:noFill/>
        </p:spPr>
        <p:txBody>
          <a:bodyPr wrap="square" lIns="0" tIns="0" rIns="0" bIns="0" rtlCol="0" anchor="b">
            <a:spAutoFit/>
          </a:bodyPr>
          <a:lstStyle/>
          <a:p>
            <a:r>
              <a:rPr lang="en-US" sz="800" dirty="0">
                <a:solidFill>
                  <a:schemeClr val="bg1"/>
                </a:solidFill>
                <a:latin typeface="+mj-lt"/>
              </a:rPr>
              <a:t>Episerver | Confidential</a:t>
            </a:r>
          </a:p>
        </p:txBody>
      </p:sp>
    </p:spTree>
    <p:extLst>
      <p:ext uri="{BB962C8B-B14F-4D97-AF65-F5344CB8AC3E}">
        <p14:creationId xmlns:p14="http://schemas.microsoft.com/office/powerpoint/2010/main" val="3939070432"/>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 Blue">
    <p:spTree>
      <p:nvGrpSpPr>
        <p:cNvPr id="1" name=""/>
        <p:cNvGrpSpPr/>
        <p:nvPr/>
      </p:nvGrpSpPr>
      <p:grpSpPr>
        <a:xfrm>
          <a:off x="0" y="0"/>
          <a:ext cx="0" cy="0"/>
          <a:chOff x="0" y="0"/>
          <a:chExt cx="0" cy="0"/>
        </a:xfrm>
      </p:grpSpPr>
      <p:sp>
        <p:nvSpPr>
          <p:cNvPr id="2" name="Title 1"/>
          <p:cNvSpPr>
            <a:spLocks noGrp="1"/>
          </p:cNvSpPr>
          <p:nvPr>
            <p:ph type="ctrTitle"/>
          </p:nvPr>
        </p:nvSpPr>
        <p:spPr>
          <a:xfrm>
            <a:off x="1665333" y="1723902"/>
            <a:ext cx="5813336" cy="1690758"/>
          </a:xfrm>
        </p:spPr>
        <p:txBody>
          <a:bodyPr anchor="ctr">
            <a:normAutofit/>
          </a:bodyPr>
          <a:lstStyle>
            <a:lvl1pPr algn="ctr">
              <a:lnSpc>
                <a:spcPct val="80000"/>
              </a:lnSpc>
              <a:defRPr sz="5000" spc="-200" baseline="0">
                <a:solidFill>
                  <a:schemeClr val="bg1"/>
                </a:solidFill>
                <a:latin typeface="+mj-lt"/>
              </a:defRPr>
            </a:lvl1pPr>
          </a:lstStyle>
          <a:p>
            <a:r>
              <a:rPr lang="en-US" dirty="0"/>
              <a:t>Click to edit Master title style</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3929A35A-4CDE-4811-9EC1-A11FAC195EA5}"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6" name="TextBox 5">
            <a:extLst>
              <a:ext uri="{FF2B5EF4-FFF2-40B4-BE49-F238E27FC236}">
                <a16:creationId xmlns:a16="http://schemas.microsoft.com/office/drawing/2014/main" id="{61F341DE-D70C-E445-9DF2-BBB881BE8E93}"/>
              </a:ext>
            </a:extLst>
          </p:cNvPr>
          <p:cNvSpPr txBox="1"/>
          <p:nvPr userDrawn="1"/>
        </p:nvSpPr>
        <p:spPr>
          <a:xfrm>
            <a:off x="179388" y="4851889"/>
            <a:ext cx="1477290" cy="123111"/>
          </a:xfrm>
          <a:prstGeom prst="rect">
            <a:avLst/>
          </a:prstGeom>
          <a:noFill/>
        </p:spPr>
        <p:txBody>
          <a:bodyPr wrap="square" lIns="0" tIns="0" rIns="0" bIns="0" rtlCol="0" anchor="b">
            <a:spAutoFit/>
          </a:bodyPr>
          <a:lstStyle/>
          <a:p>
            <a:r>
              <a:rPr lang="en-US" sz="800" dirty="0">
                <a:solidFill>
                  <a:schemeClr val="bg1"/>
                </a:solidFill>
                <a:latin typeface="+mj-lt"/>
              </a:rPr>
              <a:t>Episerver | Confidential</a:t>
            </a:r>
          </a:p>
        </p:txBody>
      </p:sp>
    </p:spTree>
    <p:extLst>
      <p:ext uri="{BB962C8B-B14F-4D97-AF65-F5344CB8AC3E}">
        <p14:creationId xmlns:p14="http://schemas.microsoft.com/office/powerpoint/2010/main" val="4216267835"/>
      </p:ext>
    </p:extLst>
  </p:cSld>
  <p:clrMapOvr>
    <a:masterClrMapping/>
  </p:clrMapOvr>
  <p:extLst mod="1">
    <p:ext uri="{DCECCB84-F9BA-43D5-87BE-67443E8EF086}">
      <p15:sldGuideLst xmlns:p15="http://schemas.microsoft.com/office/powerpoint/2012/main">
        <p15:guide id="1"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End - Gre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97958" y="4867000"/>
            <a:ext cx="1080000" cy="108000"/>
          </a:xfrm>
          <a:prstGeom prst="rect">
            <a:avLst/>
          </a:prstGeom>
        </p:spPr>
        <p:txBody>
          <a:bodyPr/>
          <a:lstStyle/>
          <a:p>
            <a:fld id="{6F512DE5-91A1-2E4D-A643-179E6DC12B34}" type="datetime1">
              <a:rPr lang="sv-SE" smtClean="0"/>
              <a:t>2019-05-30</a:t>
            </a:fld>
            <a:endParaRPr lang="en-US" dirty="0"/>
          </a:p>
        </p:txBody>
      </p:sp>
      <p:sp>
        <p:nvSpPr>
          <p:cNvPr id="4" name="Slide Number Placeholder 3"/>
          <p:cNvSpPr>
            <a:spLocks noGrp="1"/>
          </p:cNvSpPr>
          <p:nvPr>
            <p:ph type="sldNum" sz="quarter" idx="12"/>
          </p:nvPr>
        </p:nvSpPr>
        <p:spPr/>
        <p:txBody>
          <a:bodyPr/>
          <a:lstStyle/>
          <a:p>
            <a:fld id="{3929A35A-4CDE-4811-9EC1-A11FAC195EA5}" type="slidenum">
              <a:rPr lang="en-US" smtClean="0"/>
              <a:t>‹#›</a:t>
            </a:fld>
            <a:endParaRPr lang="en-US" dirty="0"/>
          </a:p>
        </p:txBody>
      </p:sp>
      <p:sp>
        <p:nvSpPr>
          <p:cNvPr id="7" name="Rectangle 6"/>
          <p:cNvSpPr/>
          <p:nvPr userDrawn="1"/>
        </p:nvSpPr>
        <p:spPr>
          <a:xfrm>
            <a:off x="0" y="0"/>
            <a:ext cx="9144000" cy="51435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22655" y="2016153"/>
            <a:ext cx="2751074" cy="112687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388" y="664296"/>
            <a:ext cx="2778364" cy="384048"/>
          </a:xfrm>
        </p:spPr>
        <p:txBody>
          <a:bodyPr>
            <a:normAutofit/>
          </a:bodyPr>
          <a:lstStyle>
            <a:lvl1pPr marL="0" indent="0">
              <a:lnSpc>
                <a:spcPct val="90000"/>
              </a:lnSpc>
              <a:buFont typeface="Arial" panose="020B0604020202020204" pitchFamily="34" charset="0"/>
              <a:buNone/>
              <a:defRPr sz="2000" spc="-50" baseline="0"/>
            </a:lvl1pPr>
          </a:lstStyle>
          <a:p>
            <a:r>
              <a:rPr lang="en-US" dirty="0"/>
              <a:t>Click to add title</a:t>
            </a:r>
          </a:p>
        </p:txBody>
      </p:sp>
      <p:sp>
        <p:nvSpPr>
          <p:cNvPr id="14" name="Text Placeholder 13"/>
          <p:cNvSpPr>
            <a:spLocks noGrp="1"/>
          </p:cNvSpPr>
          <p:nvPr>
            <p:ph type="body" sz="quarter" idx="15" hasCustomPrompt="1"/>
          </p:nvPr>
        </p:nvSpPr>
        <p:spPr>
          <a:xfrm>
            <a:off x="318198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accent1"/>
                </a:solidFill>
                <a:latin typeface="+mj-lt"/>
                <a:ea typeface="+mj-ea"/>
                <a:cs typeface="+mj-cs"/>
              </a:defRPr>
            </a:lvl1pPr>
          </a:lstStyle>
          <a:p>
            <a:pPr lvl="0">
              <a:lnSpc>
                <a:spcPct val="90000"/>
              </a:lnSpc>
              <a:spcBef>
                <a:spcPct val="0"/>
              </a:spcBef>
            </a:pPr>
            <a:r>
              <a:rPr lang="en-US" dirty="0"/>
              <a:t>Click to add title</a:t>
            </a:r>
          </a:p>
        </p:txBody>
      </p:sp>
      <p:sp>
        <p:nvSpPr>
          <p:cNvPr id="15" name="Text Placeholder 13"/>
          <p:cNvSpPr>
            <a:spLocks noGrp="1"/>
          </p:cNvSpPr>
          <p:nvPr>
            <p:ph type="body" sz="quarter" idx="16" hasCustomPrompt="1"/>
          </p:nvPr>
        </p:nvSpPr>
        <p:spPr>
          <a:xfrm>
            <a:off x="6185413" y="663575"/>
            <a:ext cx="2779200" cy="384048"/>
          </a:xfrm>
        </p:spPr>
        <p:txBody>
          <a:bodyPr vert="horz" lIns="0" tIns="0" rIns="0" bIns="0" rtlCol="0" anchor="b">
            <a:normAutofit/>
          </a:bodyPr>
          <a:lstStyle>
            <a:lvl1pPr marL="0" indent="0">
              <a:lnSpc>
                <a:spcPct val="90000"/>
              </a:lnSpc>
              <a:buNone/>
              <a:defRPr lang="en-US" sz="2000" spc="-50" baseline="0" dirty="0" smtClean="0">
                <a:solidFill>
                  <a:schemeClr val="accent1"/>
                </a:solidFill>
                <a:latin typeface="+mj-lt"/>
                <a:ea typeface="+mj-ea"/>
                <a:cs typeface="+mj-cs"/>
              </a:defRPr>
            </a:lvl1pPr>
          </a:lstStyle>
          <a:p>
            <a:pPr lvl="0">
              <a:lnSpc>
                <a:spcPct val="90000"/>
              </a:lnSpc>
              <a:spcBef>
                <a:spcPct val="0"/>
              </a:spcBef>
            </a:pPr>
            <a:r>
              <a:rPr lang="en-US" dirty="0"/>
              <a:t>Click to add title</a:t>
            </a:r>
          </a:p>
        </p:txBody>
      </p:sp>
      <p:sp>
        <p:nvSpPr>
          <p:cNvPr id="10" name="Content Placeholder 2"/>
          <p:cNvSpPr>
            <a:spLocks noGrp="1"/>
          </p:cNvSpPr>
          <p:nvPr>
            <p:ph idx="17"/>
          </p:nvPr>
        </p:nvSpPr>
        <p:spPr>
          <a:xfrm>
            <a:off x="179098"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8"/>
          </p:nvPr>
        </p:nvSpPr>
        <p:spPr>
          <a:xfrm>
            <a:off x="3179988"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9"/>
          </p:nvPr>
        </p:nvSpPr>
        <p:spPr>
          <a:xfrm>
            <a:off x="6183145" y="1186262"/>
            <a:ext cx="2778654" cy="3511296"/>
          </a:xfrm>
        </p:spPr>
        <p:txBody>
          <a:bodyPr/>
          <a:lstStyle>
            <a:lvl1pPr marL="0" indent="0">
              <a:buNone/>
              <a:defRPr/>
            </a:lvl1pPr>
            <a:lvl2pPr marL="134541" indent="0">
              <a:buNone/>
              <a:defRPr/>
            </a:lvl2pPr>
            <a:lvl3pPr marL="267890" indent="0">
              <a:buNone/>
              <a:defRPr/>
            </a:lvl3pPr>
            <a:lvl4pPr marL="402431" indent="0">
              <a:buNone/>
              <a:defRPr/>
            </a:lvl4pPr>
            <a:lvl5pPr marL="53578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4737980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d - Re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97958" y="4867000"/>
            <a:ext cx="1080000" cy="108000"/>
          </a:xfrm>
          <a:prstGeom prst="rect">
            <a:avLst/>
          </a:prstGeom>
        </p:spPr>
        <p:txBody>
          <a:bodyPr/>
          <a:lstStyle/>
          <a:p>
            <a:fld id="{6F512DE5-91A1-2E4D-A643-179E6DC12B34}" type="datetime1">
              <a:rPr lang="sv-SE" smtClean="0"/>
              <a:t>2019-05-30</a:t>
            </a:fld>
            <a:endParaRPr lang="en-US" dirty="0"/>
          </a:p>
        </p:txBody>
      </p:sp>
      <p:sp>
        <p:nvSpPr>
          <p:cNvPr id="4" name="Slide Number Placeholder 3"/>
          <p:cNvSpPr>
            <a:spLocks noGrp="1"/>
          </p:cNvSpPr>
          <p:nvPr>
            <p:ph type="sldNum" sz="quarter" idx="12"/>
          </p:nvPr>
        </p:nvSpPr>
        <p:spPr/>
        <p:txBody>
          <a:bodyPr/>
          <a:lstStyle/>
          <a:p>
            <a:fld id="{3929A35A-4CDE-4811-9EC1-A11FAC195EA5}" type="slidenum">
              <a:rPr lang="en-US" smtClean="0"/>
              <a:t>‹#›</a:t>
            </a:fld>
            <a:endParaRPr lang="en-US" dirty="0"/>
          </a:p>
        </p:txBody>
      </p:sp>
      <p:sp>
        <p:nvSpPr>
          <p:cNvPr id="7" name="Rectangle 6"/>
          <p:cNvSpPr/>
          <p:nvPr userDrawn="1"/>
        </p:nvSpPr>
        <p:spPr>
          <a:xfrm>
            <a:off x="0" y="0"/>
            <a:ext cx="9144000" cy="5143500"/>
          </a:xfrm>
          <a:prstGeom prst="rect">
            <a:avLst/>
          </a:prstGeom>
          <a:solidFill>
            <a:srgbClr val="FF553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22655" y="2016153"/>
            <a:ext cx="2751074" cy="1126870"/>
          </a:xfrm>
          <a:prstGeom prst="rect">
            <a:avLst/>
          </a:prstGeom>
        </p:spPr>
      </p:pic>
    </p:spTree>
    <p:extLst>
      <p:ext uri="{BB962C8B-B14F-4D97-AF65-F5344CB8AC3E}">
        <p14:creationId xmlns:p14="http://schemas.microsoft.com/office/powerpoint/2010/main" val="1980347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d - Blu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97958" y="4867000"/>
            <a:ext cx="1080000" cy="108000"/>
          </a:xfrm>
          <a:prstGeom prst="rect">
            <a:avLst/>
          </a:prstGeom>
        </p:spPr>
        <p:txBody>
          <a:bodyPr/>
          <a:lstStyle/>
          <a:p>
            <a:fld id="{6FE5B646-2678-834C-97B1-801D9005E78F}" type="datetime1">
              <a:rPr lang="sv-SE" smtClean="0"/>
              <a:t>2019-05-30</a:t>
            </a:fld>
            <a:endParaRPr lang="en-US" dirty="0"/>
          </a:p>
        </p:txBody>
      </p:sp>
      <p:sp>
        <p:nvSpPr>
          <p:cNvPr id="4" name="Slide Number Placeholder 3"/>
          <p:cNvSpPr>
            <a:spLocks noGrp="1"/>
          </p:cNvSpPr>
          <p:nvPr>
            <p:ph type="sldNum" sz="quarter" idx="12"/>
          </p:nvPr>
        </p:nvSpPr>
        <p:spPr/>
        <p:txBody>
          <a:bodyPr/>
          <a:lstStyle/>
          <a:p>
            <a:fld id="{3929A35A-4CDE-4811-9EC1-A11FAC195EA5}" type="slidenum">
              <a:rPr lang="en-US" smtClean="0"/>
              <a:t>‹#›</a:t>
            </a:fld>
            <a:endParaRPr lang="en-US" dirty="0"/>
          </a:p>
        </p:txBody>
      </p:sp>
      <p:sp>
        <p:nvSpPr>
          <p:cNvPr id="5" name="Rectangle 4"/>
          <p:cNvSpPr/>
          <p:nvPr userDrawn="1"/>
        </p:nvSpPr>
        <p:spPr>
          <a:xfrm>
            <a:off x="0" y="0"/>
            <a:ext cx="9144000" cy="5143500"/>
          </a:xfrm>
          <a:prstGeom prst="rect">
            <a:avLst/>
          </a:prstGeom>
          <a:solidFill>
            <a:srgbClr val="05149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22655" y="2016153"/>
            <a:ext cx="2751074" cy="1126870"/>
          </a:xfrm>
          <a:prstGeom prst="rect">
            <a:avLst/>
          </a:prstGeom>
        </p:spPr>
      </p:pic>
    </p:spTree>
    <p:extLst>
      <p:ext uri="{BB962C8B-B14F-4D97-AF65-F5344CB8AC3E}">
        <p14:creationId xmlns:p14="http://schemas.microsoft.com/office/powerpoint/2010/main" val="16793667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 Imag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3"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3125363514"/>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 Imag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9389" y="802004"/>
            <a:ext cx="6983411" cy="1690758"/>
          </a:xfrm>
        </p:spPr>
        <p:txBody>
          <a:bodyPr anchor="b">
            <a:normAutofit/>
          </a:bodyPr>
          <a:lstStyle>
            <a:lvl1pPr algn="l">
              <a:defRPr sz="5000" spc="-200" baseline="0">
                <a:solidFill>
                  <a:schemeClr val="accent1"/>
                </a:solidFill>
                <a:latin typeface="+mj-lt"/>
              </a:defRPr>
            </a:lvl1pPr>
          </a:lstStyle>
          <a:p>
            <a:r>
              <a:rPr lang="en-US" dirty="0"/>
              <a:t>Click to edit Master title style</a:t>
            </a:r>
          </a:p>
        </p:txBody>
      </p:sp>
      <p:sp>
        <p:nvSpPr>
          <p:cNvPr id="3"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2450696102"/>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Imag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617320146"/>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4">
    <p:bg>
      <p:bgPr>
        <a:blipFill>
          <a:blip r:embed="rId2"/>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7A3008BB-45B3-5444-8A6D-865DB04EF733}"/>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1" name="Slide Number Placeholder 5"/>
          <p:cNvSpPr txBox="1">
            <a:spLocks/>
          </p:cNvSpPr>
          <p:nvPr userDrawn="1"/>
        </p:nvSpPr>
        <p:spPr>
          <a:xfrm>
            <a:off x="8331210" y="227108"/>
            <a:ext cx="462844" cy="273844"/>
          </a:xfrm>
          <a:prstGeom prst="rect">
            <a:avLst/>
          </a:prstGeom>
        </p:spPr>
        <p:txBody>
          <a:bodyPr vert="horz" lIns="0" tIns="0" rIns="0" bIns="0" rtlCol="0" anchor="ctr"/>
          <a:lstStyle>
            <a:defPPr>
              <a:defRPr lang="en-US"/>
            </a:defPPr>
            <a:lvl1pPr marL="0" algn="r" defTabSz="685800" rtl="0" eaLnBrk="1" latinLnBrk="0" hangingPunct="1">
              <a:defRPr sz="1000" kern="1200">
                <a:solidFill>
                  <a:schemeClr val="accent6"/>
                </a:solidFill>
                <a:latin typeface="+mj-lt"/>
                <a:ea typeface="+mn-ea"/>
                <a:cs typeface="Franklin Gothic Book"/>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457200"/>
            <a:fld id="{5DC27F18-23CB-E747-A79E-FA6D5D29A878}" type="slidenum">
              <a:rPr lang="en-US" smtClean="0">
                <a:solidFill>
                  <a:prstClr val="white"/>
                </a:solidFill>
              </a:rPr>
              <a:pPr defTabSz="457200"/>
              <a:t>‹#›</a:t>
            </a:fld>
            <a:endParaRPr lang="en-US" dirty="0">
              <a:solidFill>
                <a:prstClr val="white"/>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13"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4" name="TextBox 13">
            <a:extLst>
              <a:ext uri="{FF2B5EF4-FFF2-40B4-BE49-F238E27FC236}">
                <a16:creationId xmlns:a16="http://schemas.microsoft.com/office/drawing/2014/main" id="{E1E4D0D7-0630-384E-AE06-890073B38599}"/>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Imag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alpha val="40000"/>
                  </a:schemeClr>
                </a:solidFill>
              </a:defRPr>
            </a:lvl1pPr>
          </a:lstStyle>
          <a:p>
            <a:fld id="{3929A35A-4CDE-4811-9EC1-A11FAC195EA5}" type="slidenum">
              <a:rPr lang="en-US" smtClean="0"/>
              <a:pPr/>
              <a:t>‹#›</a:t>
            </a:fld>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8"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1282183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Image 7">
    <p:spTree>
      <p:nvGrpSpPr>
        <p:cNvPr id="1" name=""/>
        <p:cNvGrpSpPr/>
        <p:nvPr/>
      </p:nvGrpSpPr>
      <p:grpSpPr>
        <a:xfrm>
          <a:off x="0" y="0"/>
          <a:ext cx="0" cy="0"/>
          <a:chOff x="0" y="0"/>
          <a:chExt cx="0" cy="0"/>
        </a:xfrm>
      </p:grpSpPr>
      <p:pic>
        <p:nvPicPr>
          <p:cNvPr id="9" name="Picture 8" descr="Unknown-4.jpeg">
            <a:extLst>
              <a:ext uri="{FF2B5EF4-FFF2-40B4-BE49-F238E27FC236}">
                <a16:creationId xmlns:a16="http://schemas.microsoft.com/office/drawing/2014/main" id="{07DEDBDB-B4D3-D445-BD85-B9584B168C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Slide Number Placeholder 2"/>
          <p:cNvSpPr>
            <a:spLocks noGrp="1"/>
          </p:cNvSpPr>
          <p:nvPr>
            <p:ph type="sldNum" sz="quarter" idx="10"/>
          </p:nvPr>
        </p:nvSpPr>
        <p:spPr/>
        <p:txBody>
          <a:bodyPr/>
          <a:lstStyle>
            <a:lvl1pPr>
              <a:defRPr>
                <a:solidFill>
                  <a:schemeClr val="bg1">
                    <a:alpha val="40000"/>
                  </a:schemeClr>
                </a:solidFill>
              </a:defRPr>
            </a:lvl1pPr>
          </a:lstStyle>
          <a:p>
            <a:fld id="{3929A35A-4CDE-4811-9EC1-A11FAC195EA5}" type="slidenum">
              <a:rPr lang="en-US" smtClean="0"/>
              <a:pPr/>
              <a:t>‹#›</a:t>
            </a:fld>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8"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90000"/>
              </a:lnSpc>
              <a:spcAft>
                <a:spcPts val="0"/>
              </a:spcAft>
              <a:buNone/>
              <a:defRPr sz="2400" spc="-5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10" name="TextBox 9">
            <a:extLst>
              <a:ext uri="{FF2B5EF4-FFF2-40B4-BE49-F238E27FC236}">
                <a16:creationId xmlns:a16="http://schemas.microsoft.com/office/drawing/2014/main" id="{6ACF81C3-D439-584D-AD4A-ED936DE9FE0B}"/>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29756740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4BB70456-5EFA-0346-B942-5D312E70991E}"/>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387" y="674790"/>
            <a:ext cx="8785225" cy="383664"/>
          </a:xfrm>
        </p:spPr>
        <p:txBody>
          <a:bodyPr/>
          <a:lstStyle>
            <a:lvl1pPr>
              <a:defRPr spc="-50" baseline="0"/>
            </a:lvl1pPr>
          </a:lstStyle>
          <a:p>
            <a:r>
              <a:rPr lang="en-US"/>
              <a:t>Click to edit Master title style</a:t>
            </a:r>
            <a:endParaRPr lang="en-US" dirty="0"/>
          </a:p>
        </p:txBody>
      </p:sp>
      <p:sp>
        <p:nvSpPr>
          <p:cNvPr id="3"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4089362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B2738AF0-8A55-4142-A8B8-849A01A3FD3B}"/>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3715102213"/>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CCAC8711-FA34-C34B-8717-A24E15FEAEFA}"/>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4016142476"/>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4035B8E0-E8C2-0949-BD0E-AACE167BF5F3}"/>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159821617"/>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E5E42CE6-BE41-044B-B830-0C1E3B16DBAF}"/>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3813416628"/>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9BAFB10A-4834-D04F-AF76-F8E892D3F2B4}"/>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2483742154"/>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E009D02B-F3F4-5446-916D-11C0CB419AC4}"/>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3611735710"/>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gh 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6111" y="58341"/>
            <a:ext cx="8155688" cy="383664"/>
          </a:xfrm>
        </p:spPr>
        <p:txBody>
          <a:bodyPr>
            <a:normAutofit/>
          </a:bodyPr>
          <a:lstStyle>
            <a:lvl1pPr>
              <a:defRPr sz="2000" spc="-50" baseline="0"/>
            </a:lvl1pPr>
          </a:lstStyle>
          <a:p>
            <a:r>
              <a:rPr lang="en-US"/>
              <a:t>Click to edit Master title style</a:t>
            </a:r>
            <a:endParaRPr lang="en-US" dirty="0"/>
          </a:p>
        </p:txBody>
      </p:sp>
      <p:sp>
        <p:nvSpPr>
          <p:cNvPr id="3"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2986281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1026936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Box">
    <p:spTree>
      <p:nvGrpSpPr>
        <p:cNvPr id="1" name=""/>
        <p:cNvGrpSpPr/>
        <p:nvPr/>
      </p:nvGrpSpPr>
      <p:grpSpPr>
        <a:xfrm>
          <a:off x="0" y="0"/>
          <a:ext cx="0" cy="0"/>
          <a:chOff x="0" y="0"/>
          <a:chExt cx="0" cy="0"/>
        </a:xfrm>
      </p:grpSpPr>
      <p:sp>
        <p:nvSpPr>
          <p:cNvPr id="2" name="Text Placeholder 15"/>
          <p:cNvSpPr>
            <a:spLocks noGrp="1"/>
          </p:cNvSpPr>
          <p:nvPr>
            <p:ph type="body" sz="quarter" idx="12" hasCustomPrompt="1"/>
          </p:nvPr>
        </p:nvSpPr>
        <p:spPr>
          <a:xfrm>
            <a:off x="1020309" y="891211"/>
            <a:ext cx="3352119" cy="1614487"/>
          </a:xfrm>
          <a:prstGeom prst="rect">
            <a:avLst/>
          </a:prstGeom>
          <a:solidFill>
            <a:schemeClr val="accent2"/>
          </a:solidFill>
          <a:ln>
            <a:noFill/>
          </a:ln>
        </p:spPr>
        <p:txBody>
          <a:bodyPr lIns="91440" tIns="45720" rIns="91440" bIns="45720">
            <a:noAutofit/>
          </a:bodyPr>
          <a:lstStyle>
            <a:lvl1pPr marL="0" indent="0">
              <a:lnSpc>
                <a:spcPts val="1700"/>
              </a:lnSpc>
              <a:spcBef>
                <a:spcPts val="0"/>
              </a:spcBef>
              <a:spcAft>
                <a:spcPts val="0"/>
              </a:spcAft>
              <a:buNone/>
              <a:defRPr sz="1600" spc="-50" baseline="0">
                <a:solidFill>
                  <a:schemeClr val="bg1"/>
                </a:solidFill>
                <a:latin typeface="+mj-lt"/>
              </a:defRPr>
            </a:lvl1pPr>
            <a:lvl2pPr marL="0" indent="0">
              <a:lnSpc>
                <a:spcPts val="1700"/>
              </a:lnSpc>
              <a:spcBef>
                <a:spcPts val="0"/>
              </a:spcBef>
              <a:spcAft>
                <a:spcPts val="0"/>
              </a:spcAft>
              <a:buNone/>
              <a:defRPr sz="1600" spc="-50" baseline="0">
                <a:solidFill>
                  <a:schemeClr val="bg1"/>
                </a:solidFill>
                <a:latin typeface="Franklin Gothic Book"/>
                <a:cs typeface="Franklin Gothic Book"/>
              </a:defRPr>
            </a:lvl2pPr>
            <a:lvl3pPr marL="0" indent="0">
              <a:lnSpc>
                <a:spcPts val="1400"/>
              </a:lnSpc>
              <a:spcBef>
                <a:spcPts val="0"/>
              </a:spcBef>
              <a:spcAft>
                <a:spcPts val="0"/>
              </a:spcAft>
              <a:buNone/>
              <a:defRPr sz="1200" spc="-20" baseline="0">
                <a:latin typeface="Franklin Gothic Medium"/>
              </a:defRPr>
            </a:lvl3pPr>
            <a:lvl4pPr marL="0" indent="0">
              <a:lnSpc>
                <a:spcPts val="1400"/>
              </a:lnSpc>
              <a:spcBef>
                <a:spcPts val="0"/>
              </a:spcBef>
              <a:spcAft>
                <a:spcPts val="0"/>
              </a:spcAft>
              <a:buNone/>
              <a:defRPr sz="1200" spc="-20" baseline="0">
                <a:latin typeface="Franklin Gothic Medium"/>
              </a:defRPr>
            </a:lvl4pPr>
            <a:lvl5pPr marL="0" indent="0">
              <a:lnSpc>
                <a:spcPts val="1400"/>
              </a:lnSpc>
              <a:spcBef>
                <a:spcPts val="0"/>
              </a:spcBef>
              <a:spcAft>
                <a:spcPts val="0"/>
              </a:spcAft>
              <a:buNone/>
              <a:defRPr sz="1200" spc="-20" baseline="0">
                <a:latin typeface="Franklin Gothic Medium"/>
              </a:defRPr>
            </a:lvl5pPr>
          </a:lstStyle>
          <a:p>
            <a:pPr lvl="0"/>
            <a:r>
              <a:rPr lang="en-GB" dirty="0"/>
              <a:t>Title goes here</a:t>
            </a:r>
          </a:p>
          <a:p>
            <a:pPr lvl="1"/>
            <a:r>
              <a:rPr lang="en-GB" dirty="0"/>
              <a:t>Second level</a:t>
            </a:r>
          </a:p>
        </p:txBody>
      </p:sp>
      <p:sp>
        <p:nvSpPr>
          <p:cNvPr id="3" name="Text Placeholder 15"/>
          <p:cNvSpPr>
            <a:spLocks noGrp="1"/>
          </p:cNvSpPr>
          <p:nvPr>
            <p:ph type="body" sz="quarter" idx="13" hasCustomPrompt="1"/>
          </p:nvPr>
        </p:nvSpPr>
        <p:spPr>
          <a:xfrm>
            <a:off x="1020309" y="2897002"/>
            <a:ext cx="3352119" cy="1614487"/>
          </a:xfrm>
          <a:prstGeom prst="rect">
            <a:avLst/>
          </a:prstGeom>
          <a:solidFill>
            <a:schemeClr val="accent5"/>
          </a:solidFill>
          <a:ln>
            <a:noFill/>
          </a:ln>
        </p:spPr>
        <p:txBody>
          <a:bodyPr lIns="91440" tIns="45720" rIns="91440" bIns="45720">
            <a:noAutofit/>
          </a:bodyPr>
          <a:lstStyle>
            <a:lvl1pPr marL="0" indent="0">
              <a:lnSpc>
                <a:spcPts val="1700"/>
              </a:lnSpc>
              <a:spcBef>
                <a:spcPts val="0"/>
              </a:spcBef>
              <a:spcAft>
                <a:spcPts val="0"/>
              </a:spcAft>
              <a:buNone/>
              <a:defRPr sz="1600" spc="-50" baseline="0">
                <a:solidFill>
                  <a:schemeClr val="bg1"/>
                </a:solidFill>
                <a:latin typeface="+mj-lt"/>
              </a:defRPr>
            </a:lvl1pPr>
            <a:lvl2pPr marL="0" indent="0">
              <a:lnSpc>
                <a:spcPts val="1700"/>
              </a:lnSpc>
              <a:spcBef>
                <a:spcPts val="0"/>
              </a:spcBef>
              <a:spcAft>
                <a:spcPts val="0"/>
              </a:spcAft>
              <a:buNone/>
              <a:defRPr sz="1600" spc="-50" baseline="0">
                <a:solidFill>
                  <a:schemeClr val="bg1"/>
                </a:solidFill>
                <a:latin typeface="Franklin Gothic Book"/>
                <a:cs typeface="Franklin Gothic Book"/>
              </a:defRPr>
            </a:lvl2pPr>
            <a:lvl3pPr marL="0" indent="0">
              <a:lnSpc>
                <a:spcPts val="1400"/>
              </a:lnSpc>
              <a:spcBef>
                <a:spcPts val="0"/>
              </a:spcBef>
              <a:spcAft>
                <a:spcPts val="0"/>
              </a:spcAft>
              <a:buNone/>
              <a:defRPr sz="1200" spc="-20" baseline="0">
                <a:latin typeface="Franklin Gothic Medium"/>
              </a:defRPr>
            </a:lvl3pPr>
            <a:lvl4pPr marL="0" indent="0">
              <a:lnSpc>
                <a:spcPts val="1400"/>
              </a:lnSpc>
              <a:spcBef>
                <a:spcPts val="0"/>
              </a:spcBef>
              <a:spcAft>
                <a:spcPts val="0"/>
              </a:spcAft>
              <a:buNone/>
              <a:defRPr sz="1200" spc="-20" baseline="0">
                <a:latin typeface="Franklin Gothic Medium"/>
              </a:defRPr>
            </a:lvl4pPr>
            <a:lvl5pPr marL="0" indent="0">
              <a:lnSpc>
                <a:spcPts val="1400"/>
              </a:lnSpc>
              <a:spcBef>
                <a:spcPts val="0"/>
              </a:spcBef>
              <a:spcAft>
                <a:spcPts val="0"/>
              </a:spcAft>
              <a:buNone/>
              <a:defRPr sz="1200" spc="-20" baseline="0">
                <a:latin typeface="Franklin Gothic Medium"/>
              </a:defRPr>
            </a:lvl5pPr>
          </a:lstStyle>
          <a:p>
            <a:pPr lvl="0"/>
            <a:r>
              <a:rPr lang="en-GB" dirty="0"/>
              <a:t>Title goes here</a:t>
            </a:r>
          </a:p>
          <a:p>
            <a:pPr lvl="1"/>
            <a:r>
              <a:rPr lang="en-GB" dirty="0"/>
              <a:t>Second level</a:t>
            </a:r>
          </a:p>
        </p:txBody>
      </p:sp>
      <p:sp>
        <p:nvSpPr>
          <p:cNvPr id="4" name="Text Placeholder 15"/>
          <p:cNvSpPr>
            <a:spLocks noGrp="1"/>
          </p:cNvSpPr>
          <p:nvPr>
            <p:ph type="body" sz="quarter" idx="14" hasCustomPrompt="1"/>
          </p:nvPr>
        </p:nvSpPr>
        <p:spPr>
          <a:xfrm>
            <a:off x="4788024" y="891211"/>
            <a:ext cx="3352119" cy="1614487"/>
          </a:xfrm>
          <a:prstGeom prst="rect">
            <a:avLst/>
          </a:prstGeom>
          <a:solidFill>
            <a:schemeClr val="accent6"/>
          </a:solidFill>
          <a:ln>
            <a:noFill/>
          </a:ln>
        </p:spPr>
        <p:txBody>
          <a:bodyPr lIns="91440" tIns="45720" rIns="91440" bIns="45720">
            <a:noAutofit/>
          </a:bodyPr>
          <a:lstStyle>
            <a:lvl1pPr marL="0" indent="0">
              <a:lnSpc>
                <a:spcPts val="1700"/>
              </a:lnSpc>
              <a:spcBef>
                <a:spcPts val="0"/>
              </a:spcBef>
              <a:spcAft>
                <a:spcPts val="0"/>
              </a:spcAft>
              <a:buNone/>
              <a:defRPr sz="1600" spc="-50" baseline="0">
                <a:solidFill>
                  <a:schemeClr val="bg1"/>
                </a:solidFill>
                <a:latin typeface="+mj-lt"/>
              </a:defRPr>
            </a:lvl1pPr>
            <a:lvl2pPr marL="0" indent="0">
              <a:lnSpc>
                <a:spcPts val="1700"/>
              </a:lnSpc>
              <a:spcBef>
                <a:spcPts val="0"/>
              </a:spcBef>
              <a:spcAft>
                <a:spcPts val="0"/>
              </a:spcAft>
              <a:buNone/>
              <a:defRPr sz="1600" spc="-50" baseline="0">
                <a:solidFill>
                  <a:schemeClr val="bg1"/>
                </a:solidFill>
                <a:latin typeface="Franklin Gothic Book"/>
                <a:cs typeface="Franklin Gothic Book"/>
              </a:defRPr>
            </a:lvl2pPr>
            <a:lvl3pPr marL="0" indent="0">
              <a:lnSpc>
                <a:spcPts val="1400"/>
              </a:lnSpc>
              <a:spcBef>
                <a:spcPts val="0"/>
              </a:spcBef>
              <a:spcAft>
                <a:spcPts val="0"/>
              </a:spcAft>
              <a:buNone/>
              <a:defRPr sz="1200" spc="-20" baseline="0">
                <a:latin typeface="Franklin Gothic Medium"/>
              </a:defRPr>
            </a:lvl3pPr>
            <a:lvl4pPr marL="0" indent="0">
              <a:lnSpc>
                <a:spcPts val="1400"/>
              </a:lnSpc>
              <a:spcBef>
                <a:spcPts val="0"/>
              </a:spcBef>
              <a:spcAft>
                <a:spcPts val="0"/>
              </a:spcAft>
              <a:buNone/>
              <a:defRPr sz="1200" spc="-20" baseline="0">
                <a:latin typeface="Franklin Gothic Medium"/>
              </a:defRPr>
            </a:lvl4pPr>
            <a:lvl5pPr marL="0" indent="0">
              <a:lnSpc>
                <a:spcPts val="1400"/>
              </a:lnSpc>
              <a:spcBef>
                <a:spcPts val="0"/>
              </a:spcBef>
              <a:spcAft>
                <a:spcPts val="0"/>
              </a:spcAft>
              <a:buNone/>
              <a:defRPr sz="1200" spc="-20" baseline="0">
                <a:latin typeface="Franklin Gothic Medium"/>
              </a:defRPr>
            </a:lvl5pPr>
          </a:lstStyle>
          <a:p>
            <a:pPr lvl="0"/>
            <a:r>
              <a:rPr lang="en-GB" dirty="0"/>
              <a:t>Title goes here</a:t>
            </a:r>
          </a:p>
          <a:p>
            <a:pPr lvl="1"/>
            <a:r>
              <a:rPr lang="en-GB" dirty="0"/>
              <a:t>Second level</a:t>
            </a:r>
          </a:p>
        </p:txBody>
      </p:sp>
      <p:sp>
        <p:nvSpPr>
          <p:cNvPr id="5" name="Text Placeholder 15"/>
          <p:cNvSpPr>
            <a:spLocks noGrp="1"/>
          </p:cNvSpPr>
          <p:nvPr>
            <p:ph type="body" sz="quarter" idx="15" hasCustomPrompt="1"/>
          </p:nvPr>
        </p:nvSpPr>
        <p:spPr>
          <a:xfrm>
            <a:off x="4788024" y="2897002"/>
            <a:ext cx="3352119" cy="1614487"/>
          </a:xfrm>
          <a:prstGeom prst="rect">
            <a:avLst/>
          </a:prstGeom>
          <a:solidFill>
            <a:schemeClr val="accent1"/>
          </a:solidFill>
          <a:ln>
            <a:noFill/>
          </a:ln>
        </p:spPr>
        <p:txBody>
          <a:bodyPr lIns="91440" tIns="45720" rIns="91440" bIns="45720">
            <a:noAutofit/>
          </a:bodyPr>
          <a:lstStyle>
            <a:lvl1pPr marL="0" indent="0">
              <a:lnSpc>
                <a:spcPts val="1700"/>
              </a:lnSpc>
              <a:spcBef>
                <a:spcPts val="0"/>
              </a:spcBef>
              <a:spcAft>
                <a:spcPts val="0"/>
              </a:spcAft>
              <a:buNone/>
              <a:defRPr sz="1600" spc="-50" baseline="0">
                <a:solidFill>
                  <a:schemeClr val="bg1"/>
                </a:solidFill>
                <a:latin typeface="+mj-lt"/>
              </a:defRPr>
            </a:lvl1pPr>
            <a:lvl2pPr marL="0" indent="0">
              <a:lnSpc>
                <a:spcPts val="1700"/>
              </a:lnSpc>
              <a:spcBef>
                <a:spcPts val="0"/>
              </a:spcBef>
              <a:spcAft>
                <a:spcPts val="0"/>
              </a:spcAft>
              <a:buNone/>
              <a:defRPr sz="1600" spc="-50" baseline="0">
                <a:solidFill>
                  <a:schemeClr val="bg1"/>
                </a:solidFill>
                <a:latin typeface="Franklin Gothic Book"/>
                <a:cs typeface="Franklin Gothic Book"/>
              </a:defRPr>
            </a:lvl2pPr>
            <a:lvl3pPr marL="0" indent="0">
              <a:lnSpc>
                <a:spcPts val="1400"/>
              </a:lnSpc>
              <a:spcBef>
                <a:spcPts val="0"/>
              </a:spcBef>
              <a:spcAft>
                <a:spcPts val="0"/>
              </a:spcAft>
              <a:buNone/>
              <a:defRPr sz="1200" spc="-20" baseline="0">
                <a:latin typeface="Franklin Gothic Medium"/>
              </a:defRPr>
            </a:lvl3pPr>
            <a:lvl4pPr marL="0" indent="0">
              <a:lnSpc>
                <a:spcPts val="1400"/>
              </a:lnSpc>
              <a:spcBef>
                <a:spcPts val="0"/>
              </a:spcBef>
              <a:spcAft>
                <a:spcPts val="0"/>
              </a:spcAft>
              <a:buNone/>
              <a:defRPr sz="1200" spc="-20" baseline="0">
                <a:latin typeface="Franklin Gothic Medium"/>
              </a:defRPr>
            </a:lvl4pPr>
            <a:lvl5pPr marL="0" indent="0">
              <a:lnSpc>
                <a:spcPts val="1400"/>
              </a:lnSpc>
              <a:spcBef>
                <a:spcPts val="0"/>
              </a:spcBef>
              <a:spcAft>
                <a:spcPts val="0"/>
              </a:spcAft>
              <a:buNone/>
              <a:defRPr sz="1200" spc="-20" baseline="0">
                <a:latin typeface="Franklin Gothic Medium"/>
              </a:defRPr>
            </a:lvl5pPr>
          </a:lstStyle>
          <a:p>
            <a:pPr lvl="0"/>
            <a:r>
              <a:rPr lang="en-GB" dirty="0"/>
              <a:t>Title goes here</a:t>
            </a:r>
          </a:p>
          <a:p>
            <a:pPr lvl="1"/>
            <a:r>
              <a:rPr lang="en-GB" dirty="0"/>
              <a:t>Second level</a:t>
            </a:r>
          </a:p>
        </p:txBody>
      </p:sp>
      <p:cxnSp>
        <p:nvCxnSpPr>
          <p:cNvPr id="6" name="Straight Connector 5"/>
          <p:cNvCxnSpPr/>
          <p:nvPr userDrawn="1"/>
        </p:nvCxnSpPr>
        <p:spPr>
          <a:xfrm>
            <a:off x="4580226" y="876642"/>
            <a:ext cx="0" cy="36576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flipH="1" flipV="1">
            <a:off x="1020310" y="2695328"/>
            <a:ext cx="7119835" cy="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
        <p:nvSpPr>
          <p:cNvPr id="10" name="Title 1">
            <a:extLst>
              <a:ext uri="{FF2B5EF4-FFF2-40B4-BE49-F238E27FC236}">
                <a16:creationId xmlns:a16="http://schemas.microsoft.com/office/drawing/2014/main" id="{6E30B493-EB25-DC4D-8AD4-E90BB5089FD3}"/>
              </a:ext>
            </a:extLst>
          </p:cNvPr>
          <p:cNvSpPr>
            <a:spLocks noGrp="1"/>
          </p:cNvSpPr>
          <p:nvPr>
            <p:ph type="title"/>
          </p:nvPr>
        </p:nvSpPr>
        <p:spPr>
          <a:xfrm>
            <a:off x="806111" y="58341"/>
            <a:ext cx="8155688" cy="383664"/>
          </a:xfrm>
        </p:spPr>
        <p:txBody>
          <a:bodyPr>
            <a:normAutofit/>
          </a:bodyPr>
          <a:lstStyle>
            <a:lvl1pPr>
              <a:defRPr sz="2000" spc="-50" baseline="0"/>
            </a:lvl1pPr>
          </a:lstStyle>
          <a:p>
            <a:r>
              <a:rPr lang="en-US"/>
              <a:t>Click to edit Master title style</a:t>
            </a:r>
            <a:endParaRPr lang="en-US" dirty="0"/>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700"/>
                            </p:stCondLst>
                            <p:childTnLst>
                              <p:par>
                                <p:cTn id="9" presetID="10" presetClass="entr" presetSubtype="0" fill="hold" grpId="0"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700"/>
                            </p:stCondLst>
                            <p:childTnLst>
                              <p:par>
                                <p:cTn id="13" presetID="10" presetClass="entr" presetSubtype="0" fill="hold" grpId="0" nodeType="after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2700"/>
                            </p:stCondLst>
                            <p:childTnLst>
                              <p:par>
                                <p:cTn id="17" presetID="10" presetClass="entr" presetSubtype="0" fill="hold" grpId="0" nodeType="after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tmplLst>
          <p:tmpl>
            <p:tnLst>
              <p:par>
                <p:cTn presetID="10"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P spid="3" grpId="0" animBg="1">
        <p:tmplLst>
          <p:tmpl>
            <p:tnLst>
              <p:par>
                <p:cTn presetID="10" presetClass="entr" presetSubtype="0" fill="hold" nodeType="after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 grpId="0" animBg="1">
        <p:tmplLst>
          <p:tmpl>
            <p:tnLst>
              <p:par>
                <p:cTn presetID="10" presetClass="entr" presetSubtype="0" fill="hold" nodeType="after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animBg="1">
        <p:tmplLst>
          <p:tmpl>
            <p:tnLst>
              <p:par>
                <p:cTn presetID="10" presetClass="entr" presetSubtype="0" fill="hold" nodeType="after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Slide - Imag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179389" y="802004"/>
            <a:ext cx="6983411" cy="1690758"/>
          </a:xfrm>
        </p:spPr>
        <p:txBody>
          <a:bodyPr anchor="b">
            <a:normAutofit/>
          </a:bodyPr>
          <a:lstStyle>
            <a:lvl1pPr algn="l">
              <a:defRPr sz="5000" spc="-200" baseline="0">
                <a:latin typeface="+mj-lt"/>
              </a:defRPr>
            </a:lvl1pPr>
          </a:lstStyle>
          <a:p>
            <a:r>
              <a:rPr lang="en-US" dirty="0"/>
              <a:t>Click to edit Master title style</a:t>
            </a:r>
          </a:p>
        </p:txBody>
      </p:sp>
      <p:sp>
        <p:nvSpPr>
          <p:cNvPr id="12" name="Subtitle 2"/>
          <p:cNvSpPr>
            <a:spLocks noGrp="1"/>
          </p:cNvSpPr>
          <p:nvPr>
            <p:ph type="subTitle" idx="1"/>
          </p:nvPr>
        </p:nvSpPr>
        <p:spPr>
          <a:xfrm>
            <a:off x="179389" y="2528695"/>
            <a:ext cx="6983411" cy="1667985"/>
          </a:xfrm>
          <a:prstGeom prst="rect">
            <a:avLst/>
          </a:prstGeom>
        </p:spPr>
        <p:txBody>
          <a:bodyPr>
            <a:normAutofit/>
          </a:bodyPr>
          <a:lstStyle>
            <a:lvl1pPr marL="0" indent="0" algn="l">
              <a:lnSpc>
                <a:spcPct val="80000"/>
              </a:lnSpc>
              <a:spcAft>
                <a:spcPts val="0"/>
              </a:spcAft>
              <a:buNone/>
              <a:defRPr sz="2400" spc="-7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
        <p:nvSpPr>
          <p:cNvPr id="11" name="TextBox 10">
            <a:extLst>
              <a:ext uri="{FF2B5EF4-FFF2-40B4-BE49-F238E27FC236}">
                <a16:creationId xmlns:a16="http://schemas.microsoft.com/office/drawing/2014/main" id="{CCAC8711-FA34-C34B-8717-A24E15FEAEFA}"/>
              </a:ext>
            </a:extLst>
          </p:cNvPr>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Tree>
    <p:extLst>
      <p:ext uri="{BB962C8B-B14F-4D97-AF65-F5344CB8AC3E}">
        <p14:creationId xmlns:p14="http://schemas.microsoft.com/office/powerpoint/2010/main" val="2593325778"/>
      </p:ext>
    </p:extLst>
  </p:cSld>
  <p:clrMapOvr>
    <a:masterClrMapping/>
  </p:clrMapOvr>
  <p:extLst mod="1">
    <p:ext uri="{DCECCB84-F9BA-43D5-87BE-67443E8EF086}">
      <p15:sldGuideLst xmlns:p15="http://schemas.microsoft.com/office/powerpoint/2012/main">
        <p15:guide id="1" orient="horz" pos="14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5.png"/><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5.png"/><Relationship Id="rId5" Type="http://schemas.openxmlformats.org/officeDocument/2006/relationships/slideLayout" Target="../slideLayouts/slideLayout34.xml"/><Relationship Id="rId10"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674790"/>
            <a:ext cx="8785225" cy="38366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79387" y="1171252"/>
            <a:ext cx="8785225" cy="3499295"/>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79388" y="4851889"/>
            <a:ext cx="1584866" cy="123111"/>
          </a:xfrm>
          <a:prstGeom prst="rect">
            <a:avLst/>
          </a:prstGeom>
          <a:noFill/>
        </p:spPr>
        <p:txBody>
          <a:bodyPr wrap="square" lIns="0" tIns="0" rIns="0" bIns="0" rtlCol="0" anchor="b">
            <a:spAutoFit/>
          </a:bodyPr>
          <a:lstStyle/>
          <a:p>
            <a:r>
              <a:rPr lang="en-US" sz="800" dirty="0">
                <a:solidFill>
                  <a:schemeClr val="tx1">
                    <a:alpha val="40000"/>
                  </a:schemeClr>
                </a:solidFill>
                <a:latin typeface="+mj-lt"/>
              </a:rPr>
              <a:t>Episerver | Confidential  </a:t>
            </a:r>
          </a:p>
        </p:txBody>
      </p:sp>
      <p:pic>
        <p:nvPicPr>
          <p:cNvPr id="6" name="Picture 5"/>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72714" y="221941"/>
            <a:ext cx="494731" cy="202647"/>
          </a:xfrm>
          <a:prstGeom prst="rect">
            <a:avLst/>
          </a:prstGeom>
        </p:spPr>
      </p:pic>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2440813621"/>
      </p:ext>
    </p:extLst>
  </p:cSld>
  <p:clrMap bg1="lt1" tx1="dk1" bg2="lt2" tx2="dk2" accent1="accent1" accent2="accent2" accent3="accent3" accent4="accent4" accent5="accent5" accent6="accent6" hlink="hlink" folHlink="folHlink"/>
  <p:sldLayoutIdLst>
    <p:sldLayoutId id="2147483723" r:id="rId1"/>
    <p:sldLayoutId id="2147483650" r:id="rId2"/>
    <p:sldLayoutId id="2147483664" r:id="rId3"/>
    <p:sldLayoutId id="2147483665" r:id="rId4"/>
    <p:sldLayoutId id="2147483654" r:id="rId5"/>
    <p:sldLayoutId id="2147484294" r:id="rId6"/>
    <p:sldLayoutId id="2147483655" r:id="rId7"/>
    <p:sldLayoutId id="2147484279" r:id="rId8"/>
    <p:sldLayoutId id="2147484303" r:id="rId9"/>
    <p:sldLayoutId id="2147484304" r:id="rId10"/>
    <p:sldLayoutId id="2147484305" r:id="rId11"/>
  </p:sldLayoutIdLst>
  <p:hf hdr="0" ftr="0"/>
  <p:txStyles>
    <p:titleStyle>
      <a:lvl1pPr algn="l" defTabSz="685800" rtl="0" eaLnBrk="1" latinLnBrk="0" hangingPunct="1">
        <a:lnSpc>
          <a:spcPct val="90000"/>
        </a:lnSpc>
        <a:spcBef>
          <a:spcPct val="0"/>
        </a:spcBef>
        <a:buNone/>
        <a:defRPr sz="2400" kern="1200" spc="-50" baseline="0">
          <a:solidFill>
            <a:schemeClr val="accent1"/>
          </a:solidFill>
          <a:latin typeface="+mj-lt"/>
          <a:ea typeface="+mj-ea"/>
          <a:cs typeface="+mj-cs"/>
        </a:defRPr>
      </a:lvl1pPr>
    </p:titleStyle>
    <p:bodyStyle>
      <a:lvl1pPr marL="13454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26789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40243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3578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670322"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13">
          <p15:clr>
            <a:srgbClr val="F26B43"/>
          </p15:clr>
        </p15:guide>
        <p15:guide id="3" orient="horz" pos="282">
          <p15:clr>
            <a:srgbClr val="F26B43"/>
          </p15:clr>
        </p15:guide>
        <p15:guide id="4" orient="horz" pos="732" userDrawn="1">
          <p15:clr>
            <a:srgbClr val="F26B43"/>
          </p15:clr>
        </p15:guide>
        <p15:guide id="5" orient="horz" pos="667">
          <p15:clr>
            <a:srgbClr val="F26B43"/>
          </p15:clr>
        </p15:guide>
        <p15:guide id="7" pos="5647">
          <p15:clr>
            <a:srgbClr val="F26B43"/>
          </p15:clr>
        </p15:guide>
        <p15:guide id="8" orient="horz" pos="2845">
          <p15:clr>
            <a:srgbClr val="F26B43"/>
          </p15:clr>
        </p15:guide>
        <p15:guide id="9" orient="horz" pos="3117">
          <p15:clr>
            <a:srgbClr val="F26B43"/>
          </p15:clr>
        </p15:guide>
        <p15:guide id="10" orient="horz" pos="418">
          <p15:clr>
            <a:srgbClr val="F26B43"/>
          </p15:clr>
        </p15:guide>
        <p15:guide id="11" orient="horz" pos="14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664296"/>
            <a:ext cx="8785225" cy="394567"/>
          </a:xfrm>
          <a:prstGeom prst="rect">
            <a:avLst/>
          </a:prstGeom>
        </p:spPr>
        <p:txBody>
          <a:bodyPr vert="horz" lIns="0" tIns="0" rIns="0" bIns="0" rtlCol="0" anchor="b">
            <a:normAutofit/>
          </a:bodyPr>
          <a:lstStyle/>
          <a:p>
            <a:r>
              <a:rPr lang="en-US" dirty="0"/>
              <a:t>Click to edit Master title style</a:t>
            </a:r>
          </a:p>
        </p:txBody>
      </p:sp>
      <p:sp>
        <p:nvSpPr>
          <p:cNvPr id="3" name="Text Placeholder 2"/>
          <p:cNvSpPr>
            <a:spLocks noGrp="1"/>
          </p:cNvSpPr>
          <p:nvPr>
            <p:ph type="body" idx="1"/>
          </p:nvPr>
        </p:nvSpPr>
        <p:spPr>
          <a:xfrm>
            <a:off x="176574" y="1166187"/>
            <a:ext cx="8785225" cy="35112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79388" y="4851889"/>
            <a:ext cx="1584866" cy="123111"/>
          </a:xfrm>
          <a:prstGeom prst="rect">
            <a:avLst/>
          </a:prstGeom>
          <a:noFill/>
        </p:spPr>
        <p:txBody>
          <a:bodyPr wrap="square" lIns="0" tIns="0" rIns="0" bIns="0" rtlCol="0" anchor="b">
            <a:spAutoFit/>
          </a:bodyPr>
          <a:lstStyle/>
          <a:p>
            <a:r>
              <a:rPr lang="en-US" sz="800" dirty="0">
                <a:solidFill>
                  <a:schemeClr val="accent1"/>
                </a:solidFill>
                <a:latin typeface="+mj-lt"/>
              </a:rPr>
              <a:t>Episerver | Confidential</a:t>
            </a:r>
          </a:p>
        </p:txBody>
      </p:sp>
      <p:sp>
        <p:nvSpPr>
          <p:cNvPr id="7"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accent1"/>
                </a:solidFill>
                <a:latin typeface="+mj-lt"/>
              </a:defRPr>
            </a:lvl1pPr>
          </a:lstStyle>
          <a:p>
            <a:fld id="{3929A35A-4CDE-4811-9EC1-A11FAC195EA5}" type="slidenum">
              <a:rPr lang="en-US" smtClean="0"/>
              <a:pPr/>
              <a:t>‹#›</a:t>
            </a:fld>
            <a:endParaRPr lang="en-US" dirty="0"/>
          </a:p>
        </p:txBody>
      </p:sp>
      <p:pic>
        <p:nvPicPr>
          <p:cNvPr id="8" name="Picture 7">
            <a:extLst>
              <a:ext uri="{FF2B5EF4-FFF2-40B4-BE49-F238E27FC236}">
                <a16:creationId xmlns:a16="http://schemas.microsoft.com/office/drawing/2014/main" id="{DC21D652-3A36-CB45-8B1B-8AA27CB56C30}"/>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72714" y="221941"/>
            <a:ext cx="494731" cy="202647"/>
          </a:xfrm>
          <a:prstGeom prst="rect">
            <a:avLst/>
          </a:prstGeom>
        </p:spPr>
      </p:pic>
    </p:spTree>
    <p:extLst>
      <p:ext uri="{BB962C8B-B14F-4D97-AF65-F5344CB8AC3E}">
        <p14:creationId xmlns:p14="http://schemas.microsoft.com/office/powerpoint/2010/main" val="781658225"/>
      </p:ext>
    </p:extLst>
  </p:cSld>
  <p:clrMap bg1="lt1" tx1="dk1" bg2="lt2" tx2="dk2" accent1="accent1" accent2="accent2" accent3="accent3" accent4="accent4" accent5="accent5" accent6="accent6" hlink="hlink" folHlink="folHlink"/>
  <p:sldLayoutIdLst>
    <p:sldLayoutId id="2147483724" r:id="rId1"/>
    <p:sldLayoutId id="2147483718" r:id="rId2"/>
    <p:sldLayoutId id="2147483719" r:id="rId3"/>
    <p:sldLayoutId id="2147483720" r:id="rId4"/>
    <p:sldLayoutId id="2147483721" r:id="rId5"/>
    <p:sldLayoutId id="2147484295" r:id="rId6"/>
    <p:sldLayoutId id="2147483722" r:id="rId7"/>
    <p:sldLayoutId id="2147483703" r:id="rId8"/>
    <p:sldLayoutId id="2147484298" r:id="rId9"/>
  </p:sldLayoutIdLst>
  <p:hf hdr="0" ftr="0"/>
  <p:txStyles>
    <p:titleStyle>
      <a:lvl1pPr algn="l" defTabSz="685800" rtl="0" eaLnBrk="1" latinLnBrk="0" hangingPunct="1">
        <a:lnSpc>
          <a:spcPct val="90000"/>
        </a:lnSpc>
        <a:spcBef>
          <a:spcPct val="0"/>
        </a:spcBef>
        <a:buNone/>
        <a:defRPr sz="2400" kern="1200" spc="-50" baseline="0">
          <a:solidFill>
            <a:schemeClr val="accent1"/>
          </a:solidFill>
          <a:latin typeface="+mj-lt"/>
          <a:ea typeface="+mj-ea"/>
          <a:cs typeface="+mj-cs"/>
        </a:defRPr>
      </a:lvl1pPr>
    </p:titleStyle>
    <p:bodyStyle>
      <a:lvl1pPr marL="13454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26789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40243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3578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670322"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3">
          <p15:clr>
            <a:srgbClr val="F26B43"/>
          </p15:clr>
        </p15:guide>
        <p15:guide id="2" orient="horz" pos="282">
          <p15:clr>
            <a:srgbClr val="F26B43"/>
          </p15:clr>
        </p15:guide>
        <p15:guide id="3" orient="horz" pos="732" userDrawn="1">
          <p15:clr>
            <a:srgbClr val="F26B43"/>
          </p15:clr>
        </p15:guide>
        <p15:guide id="4" orient="horz" pos="667">
          <p15:clr>
            <a:srgbClr val="F26B43"/>
          </p15:clr>
        </p15:guide>
        <p15:guide id="5" pos="5647">
          <p15:clr>
            <a:srgbClr val="F26B43"/>
          </p15:clr>
        </p15:guide>
        <p15:guide id="6" orient="horz" pos="2845">
          <p15:clr>
            <a:srgbClr val="F26B43"/>
          </p15:clr>
        </p15:guide>
        <p15:guide id="7" orient="horz" pos="3117">
          <p15:clr>
            <a:srgbClr val="F26B43"/>
          </p15:clr>
        </p15:guide>
        <p15:guide id="8" orient="horz" pos="418">
          <p15:clr>
            <a:srgbClr val="F26B43"/>
          </p15:clr>
        </p15:guide>
        <p15:guide id="9" orient="horz" pos="14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664296"/>
            <a:ext cx="8785225" cy="384048"/>
          </a:xfrm>
          <a:prstGeom prst="rect">
            <a:avLst/>
          </a:prstGeom>
        </p:spPr>
        <p:txBody>
          <a:bodyPr vert="horz" lIns="0" tIns="0" rIns="0" bIns="0" rtlCol="0" anchor="b">
            <a:normAutofit/>
          </a:bodyPr>
          <a:lstStyle/>
          <a:p>
            <a:r>
              <a:rPr lang="en-US" dirty="0"/>
              <a:t>Click to edit Master title style</a:t>
            </a:r>
          </a:p>
        </p:txBody>
      </p:sp>
      <p:sp>
        <p:nvSpPr>
          <p:cNvPr id="3" name="Text Placeholder 2"/>
          <p:cNvSpPr>
            <a:spLocks noGrp="1"/>
          </p:cNvSpPr>
          <p:nvPr>
            <p:ph type="body" idx="1"/>
          </p:nvPr>
        </p:nvSpPr>
        <p:spPr>
          <a:xfrm>
            <a:off x="179387" y="1206810"/>
            <a:ext cx="8785225" cy="35112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79388" y="4851889"/>
            <a:ext cx="1477290" cy="123111"/>
          </a:xfrm>
          <a:prstGeom prst="rect">
            <a:avLst/>
          </a:prstGeom>
          <a:noFill/>
        </p:spPr>
        <p:txBody>
          <a:bodyPr wrap="square" lIns="0" tIns="0" rIns="0" bIns="0" rtlCol="0" anchor="b">
            <a:spAutoFit/>
          </a:bodyPr>
          <a:lstStyle/>
          <a:p>
            <a:r>
              <a:rPr lang="en-US" sz="800" dirty="0">
                <a:solidFill>
                  <a:schemeClr val="bg1"/>
                </a:solidFill>
                <a:latin typeface="+mj-lt"/>
              </a:rPr>
              <a:t>Episerver | Confidential</a:t>
            </a:r>
          </a:p>
        </p:txBody>
      </p:sp>
      <p:pic>
        <p:nvPicPr>
          <p:cNvPr id="10" name="Picture 9"/>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1065291995"/>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96" r:id="rId6"/>
    <p:sldLayoutId id="2147484278" r:id="rId7"/>
    <p:sldLayoutId id="2147483704" r:id="rId8"/>
    <p:sldLayoutId id="2147483707" r:id="rId9"/>
  </p:sldLayoutIdLst>
  <p:hf hdr="0" ftr="0"/>
  <p:txStyles>
    <p:titleStyle>
      <a:lvl1pPr algn="l" defTabSz="685800" rtl="0" eaLnBrk="1" latinLnBrk="0" hangingPunct="1">
        <a:lnSpc>
          <a:spcPct val="90000"/>
        </a:lnSpc>
        <a:spcBef>
          <a:spcPct val="0"/>
        </a:spcBef>
        <a:buNone/>
        <a:defRPr sz="2400" kern="1200" spc="-50" baseline="0">
          <a:solidFill>
            <a:schemeClr val="bg1"/>
          </a:solidFill>
          <a:latin typeface="+mj-lt"/>
          <a:ea typeface="+mj-ea"/>
          <a:cs typeface="+mj-cs"/>
        </a:defRPr>
      </a:lvl1pPr>
    </p:titleStyle>
    <p:bodyStyle>
      <a:lvl1pPr marL="134541" indent="-134541"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600" kern="1200">
          <a:solidFill>
            <a:schemeClr val="bg1"/>
          </a:solidFill>
          <a:latin typeface="+mn-lt"/>
          <a:ea typeface="+mn-ea"/>
          <a:cs typeface="+mn-cs"/>
        </a:defRPr>
      </a:lvl1pPr>
      <a:lvl2pPr marL="267891" indent="-133350"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600" kern="1200">
          <a:solidFill>
            <a:schemeClr val="bg1"/>
          </a:solidFill>
          <a:latin typeface="+mn-lt"/>
          <a:ea typeface="+mn-ea"/>
          <a:cs typeface="+mn-cs"/>
        </a:defRPr>
      </a:lvl2pPr>
      <a:lvl3pPr marL="402431" indent="-134541"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3pPr>
      <a:lvl4pPr marL="535781" indent="-133350"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4pPr>
      <a:lvl5pPr marL="670322" indent="-134541"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3">
          <p15:clr>
            <a:srgbClr val="F26B43"/>
          </p15:clr>
        </p15:guide>
        <p15:guide id="2" orient="horz" pos="282">
          <p15:clr>
            <a:srgbClr val="F26B43"/>
          </p15:clr>
        </p15:guide>
        <p15:guide id="3" orient="horz" pos="894">
          <p15:clr>
            <a:srgbClr val="F26B43"/>
          </p15:clr>
        </p15:guide>
        <p15:guide id="4" orient="horz" pos="667">
          <p15:clr>
            <a:srgbClr val="F26B43"/>
          </p15:clr>
        </p15:guide>
        <p15:guide id="5" pos="5647">
          <p15:clr>
            <a:srgbClr val="F26B43"/>
          </p15:clr>
        </p15:guide>
        <p15:guide id="6" orient="horz" pos="2845">
          <p15:clr>
            <a:srgbClr val="F26B43"/>
          </p15:clr>
        </p15:guide>
        <p15:guide id="7" orient="horz" pos="3117">
          <p15:clr>
            <a:srgbClr val="F26B43"/>
          </p15:clr>
        </p15:guide>
        <p15:guide id="8" orient="horz" pos="418">
          <p15:clr>
            <a:srgbClr val="F26B43"/>
          </p15:clr>
        </p15:guide>
        <p15:guide id="9" orient="horz" pos="1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664296"/>
            <a:ext cx="8785225" cy="384048"/>
          </a:xfrm>
          <a:prstGeom prst="rect">
            <a:avLst/>
          </a:prstGeom>
        </p:spPr>
        <p:txBody>
          <a:bodyPr vert="horz" lIns="0" tIns="0" rIns="0" bIns="0" rtlCol="0" anchor="b">
            <a:normAutofit/>
          </a:bodyPr>
          <a:lstStyle/>
          <a:p>
            <a:r>
              <a:rPr lang="en-US" dirty="0"/>
              <a:t>Click to edit Master title style</a:t>
            </a:r>
          </a:p>
        </p:txBody>
      </p:sp>
      <p:sp>
        <p:nvSpPr>
          <p:cNvPr id="3" name="Text Placeholder 2"/>
          <p:cNvSpPr>
            <a:spLocks noGrp="1"/>
          </p:cNvSpPr>
          <p:nvPr>
            <p:ph type="body" idx="1"/>
          </p:nvPr>
        </p:nvSpPr>
        <p:spPr>
          <a:xfrm>
            <a:off x="179387" y="1227360"/>
            <a:ext cx="8785225" cy="3511296"/>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79388" y="4851889"/>
            <a:ext cx="1746231" cy="123111"/>
          </a:xfrm>
          <a:prstGeom prst="rect">
            <a:avLst/>
          </a:prstGeom>
          <a:noFill/>
        </p:spPr>
        <p:txBody>
          <a:bodyPr wrap="square" lIns="0" tIns="0" rIns="0" bIns="0" rtlCol="0" anchor="b">
            <a:spAutoFit/>
          </a:bodyPr>
          <a:lstStyle/>
          <a:p>
            <a:r>
              <a:rPr lang="en-US" sz="800" dirty="0">
                <a:solidFill>
                  <a:schemeClr val="bg1"/>
                </a:solidFill>
                <a:latin typeface="+mj-lt"/>
              </a:rPr>
              <a:t>Episerver | Confidential</a:t>
            </a:r>
          </a:p>
        </p:txBody>
      </p:sp>
      <p:pic>
        <p:nvPicPr>
          <p:cNvPr id="10" name="Picture 9"/>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79389" y="235063"/>
            <a:ext cx="481339" cy="197162"/>
          </a:xfrm>
          <a:prstGeom prst="rect">
            <a:avLst/>
          </a:prstGeom>
        </p:spPr>
      </p:pic>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bg1">
                    <a:alpha val="40000"/>
                  </a:schemeClr>
                </a:solidFill>
                <a:latin typeface="+mj-lt"/>
              </a:defRPr>
            </a:lvl1pPr>
          </a:lstStyle>
          <a:p>
            <a:fld id="{3929A35A-4CDE-4811-9EC1-A11FAC195EA5}" type="slidenum">
              <a:rPr lang="en-US" smtClean="0"/>
              <a:pPr/>
              <a:t>‹#›</a:t>
            </a:fld>
            <a:endParaRPr lang="en-US" dirty="0"/>
          </a:p>
        </p:txBody>
      </p:sp>
    </p:spTree>
    <p:extLst>
      <p:ext uri="{BB962C8B-B14F-4D97-AF65-F5344CB8AC3E}">
        <p14:creationId xmlns:p14="http://schemas.microsoft.com/office/powerpoint/2010/main" val="774978475"/>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7" r:id="rId6"/>
    <p:sldLayoutId id="2147484291" r:id="rId7"/>
    <p:sldLayoutId id="2147484292" r:id="rId8"/>
    <p:sldLayoutId id="2147484293" r:id="rId9"/>
  </p:sldLayoutIdLst>
  <p:hf hdr="0" ftr="0"/>
  <p:txStyles>
    <p:titleStyle>
      <a:lvl1pPr algn="l" defTabSz="685800" rtl="0" eaLnBrk="1" latinLnBrk="0" hangingPunct="1">
        <a:lnSpc>
          <a:spcPct val="90000"/>
        </a:lnSpc>
        <a:spcBef>
          <a:spcPct val="0"/>
        </a:spcBef>
        <a:buNone/>
        <a:defRPr sz="2400" kern="1200" spc="-50" baseline="0">
          <a:solidFill>
            <a:schemeClr val="bg1"/>
          </a:solidFill>
          <a:latin typeface="+mj-lt"/>
          <a:ea typeface="+mj-ea"/>
          <a:cs typeface="+mj-cs"/>
        </a:defRPr>
      </a:lvl1pPr>
    </p:titleStyle>
    <p:bodyStyle>
      <a:lvl1pPr marL="134541" indent="-134541"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600" kern="1200">
          <a:solidFill>
            <a:schemeClr val="bg1"/>
          </a:solidFill>
          <a:latin typeface="+mn-lt"/>
          <a:ea typeface="+mn-ea"/>
          <a:cs typeface="+mn-cs"/>
        </a:defRPr>
      </a:lvl1pPr>
      <a:lvl2pPr marL="267891" indent="-133350"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600" kern="1200">
          <a:solidFill>
            <a:schemeClr val="bg1"/>
          </a:solidFill>
          <a:latin typeface="+mn-lt"/>
          <a:ea typeface="+mn-ea"/>
          <a:cs typeface="+mn-cs"/>
        </a:defRPr>
      </a:lvl2pPr>
      <a:lvl3pPr marL="402431" indent="-134541"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3pPr>
      <a:lvl4pPr marL="535781" indent="-133350"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4pPr>
      <a:lvl5pPr marL="670322" indent="-134541" algn="l" defTabSz="685800" rtl="0" eaLnBrk="1" latinLnBrk="0" hangingPunct="1">
        <a:lnSpc>
          <a:spcPct val="90000"/>
        </a:lnSpc>
        <a:spcBef>
          <a:spcPts val="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3">
          <p15:clr>
            <a:srgbClr val="F26B43"/>
          </p15:clr>
        </p15:guide>
        <p15:guide id="2" orient="horz" pos="282">
          <p15:clr>
            <a:srgbClr val="F26B43"/>
          </p15:clr>
        </p15:guide>
        <p15:guide id="3" orient="horz" pos="894">
          <p15:clr>
            <a:srgbClr val="F26B43"/>
          </p15:clr>
        </p15:guide>
        <p15:guide id="4" orient="horz" pos="667">
          <p15:clr>
            <a:srgbClr val="F26B43"/>
          </p15:clr>
        </p15:guide>
        <p15:guide id="5" pos="5647">
          <p15:clr>
            <a:srgbClr val="F26B43"/>
          </p15:clr>
        </p15:guide>
        <p15:guide id="6" orient="horz" pos="2845">
          <p15:clr>
            <a:srgbClr val="F26B43"/>
          </p15:clr>
        </p15:guide>
        <p15:guide id="7" orient="horz" pos="3117">
          <p15:clr>
            <a:srgbClr val="F26B43"/>
          </p15:clr>
        </p15:guide>
        <p15:guide id="8" orient="horz" pos="418">
          <p15:clr>
            <a:srgbClr val="F26B43"/>
          </p15:clr>
        </p15:guide>
        <p15:guide id="9" orient="horz" pos="14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664296"/>
            <a:ext cx="8785225" cy="384048"/>
          </a:xfrm>
          <a:prstGeom prst="rect">
            <a:avLst/>
          </a:prstGeom>
        </p:spPr>
        <p:txBody>
          <a:bodyPr vert="horz" lIns="0" tIns="0" rIns="0" bIns="0" rtlCol="0" anchor="b">
            <a:normAutofit/>
          </a:bodyPr>
          <a:lstStyle/>
          <a:p>
            <a:r>
              <a:rPr lang="en-US" dirty="0"/>
              <a:t>Click to edit Master title style</a:t>
            </a:r>
          </a:p>
        </p:txBody>
      </p:sp>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
        <p:nvSpPr>
          <p:cNvPr id="9" name="TextBox 8"/>
          <p:cNvSpPr txBox="1"/>
          <p:nvPr userDrawn="1"/>
        </p:nvSpPr>
        <p:spPr>
          <a:xfrm>
            <a:off x="179388" y="4851889"/>
            <a:ext cx="1606381" cy="123111"/>
          </a:xfrm>
          <a:prstGeom prst="rect">
            <a:avLst/>
          </a:prstGeom>
          <a:noFill/>
        </p:spPr>
        <p:txBody>
          <a:bodyPr wrap="square" lIns="0" tIns="0" rIns="0" bIns="0" rtlCol="0" anchor="b">
            <a:spAutoFit/>
          </a:bodyPr>
          <a:lstStyle/>
          <a:p>
            <a:r>
              <a:rPr lang="en-US" sz="800" dirty="0">
                <a:solidFill>
                  <a:schemeClr val="tx1">
                    <a:alpha val="40000"/>
                  </a:schemeClr>
                </a:solidFill>
                <a:latin typeface="+mj-lt"/>
              </a:rPr>
              <a:t>Episerver | Confidential</a:t>
            </a:r>
          </a:p>
        </p:txBody>
      </p:sp>
      <p:sp>
        <p:nvSpPr>
          <p:cNvPr id="8" name="Text Placeholder 2"/>
          <p:cNvSpPr>
            <a:spLocks noGrp="1"/>
          </p:cNvSpPr>
          <p:nvPr>
            <p:ph type="body" idx="1"/>
          </p:nvPr>
        </p:nvSpPr>
        <p:spPr>
          <a:xfrm>
            <a:off x="179387" y="1196541"/>
            <a:ext cx="8785225" cy="3511296"/>
          </a:xfrm>
          <a:prstGeom prst="rect">
            <a:avLst/>
          </a:prstGeom>
        </p:spPr>
        <p:txBody>
          <a:bodyPr vert="horz" lIns="0" tIns="0" rIns="0" bIns="0" rtlCol="0">
            <a:normAutofit/>
          </a:bodyPr>
          <a:lstStyle/>
          <a:p>
            <a:pPr lvl="0"/>
            <a:r>
              <a:rPr lang="sv-SE" dirty="0" err="1"/>
              <a:t>Click</a:t>
            </a:r>
            <a:r>
              <a:rPr lang="sv-SE" dirty="0"/>
              <a:t> to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72714" y="221941"/>
            <a:ext cx="494731" cy="202647"/>
          </a:xfrm>
          <a:prstGeom prst="rect">
            <a:avLst/>
          </a:prstGeom>
        </p:spPr>
      </p:pic>
    </p:spTree>
    <p:extLst>
      <p:ext uri="{BB962C8B-B14F-4D97-AF65-F5344CB8AC3E}">
        <p14:creationId xmlns:p14="http://schemas.microsoft.com/office/powerpoint/2010/main" val="873981507"/>
      </p:ext>
    </p:extLst>
  </p:cSld>
  <p:clrMap bg1="lt1" tx1="dk1" bg2="lt2" tx2="dk2" accent1="accent1" accent2="accent2" accent3="accent3" accent4="accent4" accent5="accent5" accent6="accent6" hlink="hlink" folHlink="folHlink"/>
  <p:sldLayoutIdLst>
    <p:sldLayoutId id="2147484280" r:id="rId1"/>
    <p:sldLayoutId id="2147483678" r:id="rId2"/>
    <p:sldLayoutId id="2147483677" r:id="rId3"/>
  </p:sldLayoutIdLst>
  <p:hf hdr="0" ftr="0"/>
  <p:txStyles>
    <p:titleStyle>
      <a:lvl1pPr algn="l" defTabSz="685800" rtl="0" eaLnBrk="1" latinLnBrk="0" hangingPunct="1">
        <a:lnSpc>
          <a:spcPct val="90000"/>
        </a:lnSpc>
        <a:spcBef>
          <a:spcPct val="0"/>
        </a:spcBef>
        <a:buNone/>
        <a:defRPr sz="2400" kern="1200" spc="-50" baseline="0">
          <a:solidFill>
            <a:schemeClr val="accent1"/>
          </a:solidFill>
          <a:latin typeface="+mj-lt"/>
          <a:ea typeface="+mj-ea"/>
          <a:cs typeface="+mj-cs"/>
        </a:defRPr>
      </a:lvl1pPr>
    </p:titleStyle>
    <p:bodyStyle>
      <a:lvl1pPr marL="13454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26789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40243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3578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670322"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13">
          <p15:clr>
            <a:srgbClr val="F26B43"/>
          </p15:clr>
        </p15:guide>
        <p15:guide id="3" orient="horz" pos="282">
          <p15:clr>
            <a:srgbClr val="F26B43"/>
          </p15:clr>
        </p15:guide>
        <p15:guide id="4" orient="horz" pos="894">
          <p15:clr>
            <a:srgbClr val="F26B43"/>
          </p15:clr>
        </p15:guide>
        <p15:guide id="5" orient="horz" pos="667">
          <p15:clr>
            <a:srgbClr val="F26B43"/>
          </p15:clr>
        </p15:guide>
        <p15:guide id="7" pos="5647">
          <p15:clr>
            <a:srgbClr val="F26B43"/>
          </p15:clr>
        </p15:guide>
        <p15:guide id="8" orient="horz" pos="2845">
          <p15:clr>
            <a:srgbClr val="F26B43"/>
          </p15:clr>
        </p15:guide>
        <p15:guide id="9" orient="horz" pos="3117">
          <p15:clr>
            <a:srgbClr val="F26B43"/>
          </p15:clr>
        </p15:guide>
        <p15:guide id="10" orient="horz" pos="418">
          <p15:clr>
            <a:srgbClr val="F26B43"/>
          </p15:clr>
        </p15:guide>
        <p15:guide id="11" orient="horz" pos="14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9387" y="664296"/>
            <a:ext cx="8785225" cy="384048"/>
          </a:xfrm>
          <a:prstGeom prst="rect">
            <a:avLst/>
          </a:prstGeom>
        </p:spPr>
        <p:txBody>
          <a:bodyPr vert="horz" lIns="0" tIns="0" rIns="0" bIns="0" rtlCol="0" anchor="b">
            <a:normAutofit/>
          </a:bodyPr>
          <a:lstStyle/>
          <a:p>
            <a:r>
              <a:rPr lang="en-US" dirty="0"/>
              <a:t>Click to edit Master title style</a:t>
            </a:r>
          </a:p>
        </p:txBody>
      </p:sp>
      <p:sp>
        <p:nvSpPr>
          <p:cNvPr id="6" name="Slide Number Placeholder 5"/>
          <p:cNvSpPr>
            <a:spLocks noGrp="1"/>
          </p:cNvSpPr>
          <p:nvPr>
            <p:ph type="sldNum" sz="quarter" idx="4"/>
          </p:nvPr>
        </p:nvSpPr>
        <p:spPr>
          <a:xfrm>
            <a:off x="7881799" y="4867000"/>
            <a:ext cx="1080000" cy="108000"/>
          </a:xfrm>
          <a:prstGeom prst="rect">
            <a:avLst/>
          </a:prstGeom>
        </p:spPr>
        <p:txBody>
          <a:bodyPr vert="horz" lIns="0" tIns="0" rIns="0" bIns="0" rtlCol="0" anchor="b"/>
          <a:lstStyle>
            <a:lvl1pPr algn="r">
              <a:defRPr sz="800">
                <a:solidFill>
                  <a:schemeClr val="tx1">
                    <a:alpha val="40000"/>
                  </a:schemeClr>
                </a:solidFill>
                <a:latin typeface="+mj-lt"/>
              </a:defRPr>
            </a:lvl1pPr>
          </a:lstStyle>
          <a:p>
            <a:fld id="{3929A35A-4CDE-4811-9EC1-A11FAC195EA5}" type="slidenum">
              <a:rPr lang="en-US" smtClean="0"/>
              <a:pPr/>
              <a:t>‹#›</a:t>
            </a:fld>
            <a:endParaRPr lang="en-US" dirty="0"/>
          </a:p>
        </p:txBody>
      </p:sp>
      <p:sp>
        <p:nvSpPr>
          <p:cNvPr id="9" name="TextBox 8"/>
          <p:cNvSpPr txBox="1"/>
          <p:nvPr userDrawn="1"/>
        </p:nvSpPr>
        <p:spPr>
          <a:xfrm>
            <a:off x="179388" y="4851889"/>
            <a:ext cx="1627897" cy="123111"/>
          </a:xfrm>
          <a:prstGeom prst="rect">
            <a:avLst/>
          </a:prstGeom>
          <a:noFill/>
        </p:spPr>
        <p:txBody>
          <a:bodyPr wrap="square" lIns="0" tIns="0" rIns="0" bIns="0" rtlCol="0" anchor="b">
            <a:spAutoFit/>
          </a:bodyPr>
          <a:lstStyle/>
          <a:p>
            <a:r>
              <a:rPr lang="en-US" sz="800" dirty="0">
                <a:solidFill>
                  <a:schemeClr val="bg1">
                    <a:alpha val="40000"/>
                  </a:schemeClr>
                </a:solidFill>
                <a:latin typeface="+mj-lt"/>
              </a:rPr>
              <a:t>Episerver | Confidential</a:t>
            </a:r>
          </a:p>
        </p:txBody>
      </p:sp>
      <p:sp>
        <p:nvSpPr>
          <p:cNvPr id="8" name="Text Placeholder 2"/>
          <p:cNvSpPr>
            <a:spLocks noGrp="1"/>
          </p:cNvSpPr>
          <p:nvPr>
            <p:ph type="body" idx="1"/>
          </p:nvPr>
        </p:nvSpPr>
        <p:spPr>
          <a:xfrm>
            <a:off x="179387" y="1196537"/>
            <a:ext cx="8785225" cy="3511296"/>
          </a:xfrm>
          <a:prstGeom prst="rect">
            <a:avLst/>
          </a:prstGeom>
        </p:spPr>
        <p:txBody>
          <a:bodyPr vert="horz" lIns="0" tIns="0" rIns="0" bIns="0" rtlCol="0">
            <a:normAutofit/>
          </a:bodyPr>
          <a:lstStyle/>
          <a:p>
            <a:pPr lvl="0"/>
            <a:r>
              <a:rPr lang="sv-SE" dirty="0" err="1"/>
              <a:t>Click</a:t>
            </a:r>
            <a:r>
              <a:rPr lang="sv-SE" dirty="0"/>
              <a:t> to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spTree>
    <p:extLst>
      <p:ext uri="{BB962C8B-B14F-4D97-AF65-F5344CB8AC3E}">
        <p14:creationId xmlns:p14="http://schemas.microsoft.com/office/powerpoint/2010/main" val="3370118681"/>
      </p:ext>
    </p:extLst>
  </p:cSld>
  <p:clrMap bg1="lt1" tx1="dk1" bg2="lt2" tx2="dk2" accent1="accent1" accent2="accent2" accent3="accent3" accent4="accent4" accent5="accent5" accent6="accent6" hlink="hlink" folHlink="folHlink"/>
  <p:sldLayoutIdLst>
    <p:sldLayoutId id="2147483714" r:id="rId1"/>
    <p:sldLayoutId id="2147483712" r:id="rId2"/>
    <p:sldLayoutId id="2147483713" r:id="rId3"/>
    <p:sldLayoutId id="2147483897" r:id="rId4"/>
    <p:sldLayoutId id="2147483895" r:id="rId5"/>
    <p:sldLayoutId id="2147484281" r:id="rId6"/>
    <p:sldLayoutId id="2147484282" r:id="rId7"/>
    <p:sldLayoutId id="2147483896" r:id="rId8"/>
    <p:sldLayoutId id="2147484284" r:id="rId9"/>
    <p:sldLayoutId id="2147484283" r:id="rId10"/>
    <p:sldLayoutId id="2147484299" r:id="rId11"/>
    <p:sldLayoutId id="2147484300" r:id="rId12"/>
    <p:sldLayoutId id="2147484301" r:id="rId13"/>
    <p:sldLayoutId id="2147484302" r:id="rId14"/>
  </p:sldLayoutIdLst>
  <p:hf hdr="0" ftr="0"/>
  <p:txStyles>
    <p:titleStyle>
      <a:lvl1pPr algn="l" defTabSz="685800" rtl="0" eaLnBrk="1" latinLnBrk="0" hangingPunct="1">
        <a:lnSpc>
          <a:spcPct val="90000"/>
        </a:lnSpc>
        <a:spcBef>
          <a:spcPct val="0"/>
        </a:spcBef>
        <a:buNone/>
        <a:defRPr sz="2400" kern="1200" spc="-50" baseline="0">
          <a:solidFill>
            <a:schemeClr val="accent1"/>
          </a:solidFill>
          <a:latin typeface="+mj-lt"/>
          <a:ea typeface="+mj-ea"/>
          <a:cs typeface="+mj-cs"/>
        </a:defRPr>
      </a:lvl1pPr>
    </p:titleStyle>
    <p:bodyStyle>
      <a:lvl1pPr marL="13454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1pPr>
      <a:lvl2pPr marL="26789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402431"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535781" indent="-133350"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670322" indent="-134541" algn="l" defTabSz="685800" rtl="0" eaLnBrk="1" latinLnBrk="0" hangingPunct="1">
        <a:lnSpc>
          <a:spcPct val="9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13">
          <p15:clr>
            <a:srgbClr val="F26B43"/>
          </p15:clr>
        </p15:guide>
        <p15:guide id="3" orient="horz" pos="282">
          <p15:clr>
            <a:srgbClr val="F26B43"/>
          </p15:clr>
        </p15:guide>
        <p15:guide id="4" orient="horz" pos="894">
          <p15:clr>
            <a:srgbClr val="F26B43"/>
          </p15:clr>
        </p15:guide>
        <p15:guide id="5" orient="horz" pos="667">
          <p15:clr>
            <a:srgbClr val="F26B43"/>
          </p15:clr>
        </p15:guide>
        <p15:guide id="7" pos="5647">
          <p15:clr>
            <a:srgbClr val="F26B43"/>
          </p15:clr>
        </p15:guide>
        <p15:guide id="8" orient="horz" pos="2845">
          <p15:clr>
            <a:srgbClr val="F26B43"/>
          </p15:clr>
        </p15:guide>
        <p15:guide id="9" orient="horz" pos="3117">
          <p15:clr>
            <a:srgbClr val="F26B43"/>
          </p15:clr>
        </p15:guide>
        <p15:guide id="10" orient="horz" pos="418">
          <p15:clr>
            <a:srgbClr val="F26B43"/>
          </p15:clr>
        </p15:guide>
        <p15:guide id="11" orient="horz" pos="14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hyperlink" Target="https://education.episerver.com/collections/developer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episerver.com/products/platform/personalization/omnichannel-personalization/" TargetMode="External"/><Relationship Id="rId3" Type="http://schemas.openxmlformats.org/officeDocument/2006/relationships/hyperlink" Target="https://www.episerver.com/products/episerver-cms-individualized-content/" TargetMode="External"/><Relationship Id="rId7" Type="http://schemas.openxmlformats.org/officeDocument/2006/relationships/hyperlink" Target="https://www.episerver.com/products/platform/personalization/smart-content/" TargetMode="External"/><Relationship Id="rId2" Type="http://schemas.openxmlformats.org/officeDocument/2006/relationships/hyperlink" Target="https://www.episerver.com/products/episerver-commerce/" TargetMode="External"/><Relationship Id="rId1" Type="http://schemas.openxmlformats.org/officeDocument/2006/relationships/slideLayout" Target="../slideLayouts/slideLayout2.xml"/><Relationship Id="rId6" Type="http://schemas.openxmlformats.org/officeDocument/2006/relationships/hyperlink" Target="https://www.episerver.com/products/features/all-features/product-search/" TargetMode="External"/><Relationship Id="rId11" Type="http://schemas.openxmlformats.org/officeDocument/2006/relationships/hyperlink" Target="https://www.episerver.com/products/platform/episerver-social/" TargetMode="External"/><Relationship Id="rId5" Type="http://schemas.openxmlformats.org/officeDocument/2006/relationships/hyperlink" Target="https://www.episerver.com/products/platform/episerver-find/" TargetMode="External"/><Relationship Id="rId10" Type="http://schemas.openxmlformats.org/officeDocument/2006/relationships/hyperlink" Target="https://www.episerver.com/products/platform/personalization/actionable-insights/" TargetMode="External"/><Relationship Id="rId4" Type="http://schemas.openxmlformats.org/officeDocument/2006/relationships/hyperlink" Target="https://www.episerver.com/products/platform/campaign/campaign-management/" TargetMode="External"/><Relationship Id="rId9" Type="http://schemas.openxmlformats.org/officeDocument/2006/relationships/hyperlink" Target="https://www.episerver.com/products/platform/personalization/email-recommendat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bruceEgordon/Epidemosit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nuget.episerver.com/feed/packages.sv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a:xfrm>
            <a:off x="289500" y="1880599"/>
            <a:ext cx="7993887" cy="5143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Franklin Gothic Book"/>
                <a:ea typeface="+mn-ea"/>
                <a:cs typeface="Franklin Gothic Book"/>
              </a:defRPr>
            </a:lvl1pPr>
            <a:lvl2pPr marL="742950" indent="-285750" algn="l" defTabSz="457200" rtl="0" eaLnBrk="1" latinLnBrk="0" hangingPunct="1">
              <a:spcBef>
                <a:spcPct val="20000"/>
              </a:spcBef>
              <a:buFont typeface="Arial"/>
              <a:buChar char="–"/>
              <a:defRPr sz="2800" kern="1200">
                <a:solidFill>
                  <a:schemeClr val="tx1"/>
                </a:solidFill>
                <a:latin typeface="Franklin Gothic Book"/>
                <a:ea typeface="+mn-ea"/>
                <a:cs typeface="Franklin Gothic Book"/>
              </a:defRPr>
            </a:lvl2pPr>
            <a:lvl3pPr marL="1143000" indent="-228600" algn="l" defTabSz="457200" rtl="0" eaLnBrk="1" latinLnBrk="0" hangingPunct="1">
              <a:spcBef>
                <a:spcPct val="20000"/>
              </a:spcBef>
              <a:buFont typeface="Arial"/>
              <a:buChar char="•"/>
              <a:defRPr sz="2400" kern="1200">
                <a:solidFill>
                  <a:schemeClr val="tx1"/>
                </a:solidFill>
                <a:latin typeface="Franklin Gothic Book"/>
                <a:ea typeface="+mn-ea"/>
                <a:cs typeface="Franklin Gothic Book"/>
              </a:defRPr>
            </a:lvl3pPr>
            <a:lvl4pPr marL="16002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4pPr>
            <a:lvl5pPr marL="20574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dirty="0">
              <a:solidFill>
                <a:schemeClr val="bg1"/>
              </a:solidFill>
            </a:endParaRPr>
          </a:p>
        </p:txBody>
      </p:sp>
      <p:sp>
        <p:nvSpPr>
          <p:cNvPr id="7" name="Title 3"/>
          <p:cNvSpPr txBox="1">
            <a:spLocks/>
          </p:cNvSpPr>
          <p:nvPr/>
        </p:nvSpPr>
        <p:spPr>
          <a:xfrm>
            <a:off x="273597" y="1130040"/>
            <a:ext cx="8611622" cy="1568210"/>
          </a:xfrm>
          <a:prstGeom prst="rect">
            <a:avLst/>
          </a:prstGeom>
        </p:spPr>
        <p:txBody>
          <a:bodyPr/>
          <a:lstStyle>
            <a:lvl1pPr algn="l" defTabSz="457200" rtl="0" eaLnBrk="1" latinLnBrk="0" hangingPunct="1">
              <a:lnSpc>
                <a:spcPts val="5800"/>
              </a:lnSpc>
              <a:spcBef>
                <a:spcPct val="0"/>
              </a:spcBef>
              <a:spcAft>
                <a:spcPts val="1200"/>
              </a:spcAft>
              <a:buNone/>
              <a:defRPr sz="6000" kern="1200" spc="-200">
                <a:solidFill>
                  <a:schemeClr val="tx1"/>
                </a:solidFill>
                <a:latin typeface="+mj-lt"/>
                <a:ea typeface="+mj-ea"/>
                <a:cs typeface="+mj-cs"/>
              </a:defRPr>
            </a:lvl1pPr>
          </a:lstStyle>
          <a:p>
            <a:pPr marL="0" marR="0" lvl="0" indent="0" algn="l" defTabSz="457200" rtl="0" eaLnBrk="1" fontAlgn="auto" latinLnBrk="0" hangingPunct="1">
              <a:lnSpc>
                <a:spcPts val="5800"/>
              </a:lnSpc>
              <a:spcBef>
                <a:spcPct val="0"/>
              </a:spcBef>
              <a:spcAft>
                <a:spcPts val="1200"/>
              </a:spcAft>
              <a:buClrTx/>
              <a:buSzTx/>
              <a:buFontTx/>
              <a:buNone/>
              <a:tabLst/>
              <a:defRPr/>
            </a:pPr>
            <a:endParaRPr kumimoji="0" lang="en-US" sz="5400" b="0" i="0" u="none" strike="noStrike" kern="1200" cap="none" spc="-200" normalizeH="0" baseline="0" noProof="0" dirty="0">
              <a:ln>
                <a:noFill/>
              </a:ln>
              <a:solidFill>
                <a:schemeClr val="bg1"/>
              </a:solidFill>
              <a:effectLst/>
              <a:uLnTx/>
              <a:uFillTx/>
              <a:latin typeface="+mj-lt"/>
              <a:ea typeface="+mj-ea"/>
              <a:cs typeface="+mj-cs"/>
            </a:endParaRPr>
          </a:p>
        </p:txBody>
      </p:sp>
      <p:sp>
        <p:nvSpPr>
          <p:cNvPr id="9" name="Content Placeholder 5"/>
          <p:cNvSpPr txBox="1">
            <a:spLocks/>
          </p:cNvSpPr>
          <p:nvPr/>
        </p:nvSpPr>
        <p:spPr>
          <a:xfrm>
            <a:off x="311152" y="3635552"/>
            <a:ext cx="3111670" cy="1040295"/>
          </a:xfrm>
          <a:prstGeom prst="rect">
            <a:avLst/>
          </a:prstGeom>
        </p:spPr>
        <p:txBody>
          <a:bodyPr vert="horz" lIns="0" tIns="0" rIns="0" bIns="0" rtlCol="0" anchor="b">
            <a:noAutofit/>
          </a:bodyPr>
          <a:lstStyle>
            <a:lvl1pPr marL="0" indent="0" algn="l" defTabSz="457200" rtl="0" eaLnBrk="1" latinLnBrk="0" hangingPunct="1">
              <a:spcBef>
                <a:spcPct val="20000"/>
              </a:spcBef>
              <a:buFont typeface="Arial"/>
              <a:buNone/>
              <a:defRPr lang="en-GB" sz="1800" kern="1200" dirty="0" smtClean="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Franklin Gothic Book"/>
                <a:ea typeface="+mn-ea"/>
                <a:cs typeface="Franklin Gothic Book"/>
              </a:defRPr>
            </a:lvl2pPr>
            <a:lvl3pPr marL="1143000" indent="-228600" algn="l" defTabSz="457200" rtl="0" eaLnBrk="1" latinLnBrk="0" hangingPunct="1">
              <a:spcBef>
                <a:spcPct val="20000"/>
              </a:spcBef>
              <a:buFont typeface="Arial"/>
              <a:buChar char="•"/>
              <a:defRPr sz="2400" kern="1200">
                <a:solidFill>
                  <a:schemeClr val="tx1"/>
                </a:solidFill>
                <a:latin typeface="Franklin Gothic Book"/>
                <a:ea typeface="+mn-ea"/>
                <a:cs typeface="Franklin Gothic Book"/>
              </a:defRPr>
            </a:lvl3pPr>
            <a:lvl4pPr marL="16002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4pPr>
            <a:lvl5pPr marL="20574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endParaRPr lang="en-US" spc="-50" dirty="0"/>
          </a:p>
        </p:txBody>
      </p:sp>
      <p:sp>
        <p:nvSpPr>
          <p:cNvPr id="2" name="Title 1">
            <a:extLst>
              <a:ext uri="{FF2B5EF4-FFF2-40B4-BE49-F238E27FC236}">
                <a16:creationId xmlns:a16="http://schemas.microsoft.com/office/drawing/2014/main" id="{971CBE19-664F-BD46-9799-3717E0BBC813}"/>
              </a:ext>
            </a:extLst>
          </p:cNvPr>
          <p:cNvSpPr>
            <a:spLocks noGrp="1"/>
          </p:cNvSpPr>
          <p:nvPr>
            <p:ph type="ctrTitle"/>
          </p:nvPr>
        </p:nvSpPr>
        <p:spPr/>
        <p:txBody>
          <a:bodyPr/>
          <a:lstStyle/>
          <a:p>
            <a:r>
              <a:rPr lang="en-US" dirty="0"/>
              <a:t>Episerver Workshop for .NET Developers</a:t>
            </a:r>
          </a:p>
        </p:txBody>
      </p:sp>
      <p:sp>
        <p:nvSpPr>
          <p:cNvPr id="3" name="Subtitle 2">
            <a:extLst>
              <a:ext uri="{FF2B5EF4-FFF2-40B4-BE49-F238E27FC236}">
                <a16:creationId xmlns:a16="http://schemas.microsoft.com/office/drawing/2014/main" id="{976205C0-C589-3C41-9F60-01E5B845308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6101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p:cNvSpPr>
          <p:nvPr/>
        </p:nvSpPr>
        <p:spPr>
          <a:xfrm>
            <a:off x="289500" y="1880599"/>
            <a:ext cx="7993887" cy="51434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Franklin Gothic Book"/>
                <a:ea typeface="+mn-ea"/>
                <a:cs typeface="Franklin Gothic Book"/>
              </a:defRPr>
            </a:lvl1pPr>
            <a:lvl2pPr marL="742950" indent="-285750" algn="l" defTabSz="457200" rtl="0" eaLnBrk="1" latinLnBrk="0" hangingPunct="1">
              <a:spcBef>
                <a:spcPct val="20000"/>
              </a:spcBef>
              <a:buFont typeface="Arial"/>
              <a:buChar char="–"/>
              <a:defRPr sz="2800" kern="1200">
                <a:solidFill>
                  <a:schemeClr val="tx1"/>
                </a:solidFill>
                <a:latin typeface="Franklin Gothic Book"/>
                <a:ea typeface="+mn-ea"/>
                <a:cs typeface="Franklin Gothic Book"/>
              </a:defRPr>
            </a:lvl2pPr>
            <a:lvl3pPr marL="1143000" indent="-228600" algn="l" defTabSz="457200" rtl="0" eaLnBrk="1" latinLnBrk="0" hangingPunct="1">
              <a:spcBef>
                <a:spcPct val="20000"/>
              </a:spcBef>
              <a:buFont typeface="Arial"/>
              <a:buChar char="•"/>
              <a:defRPr sz="2400" kern="1200">
                <a:solidFill>
                  <a:schemeClr val="tx1"/>
                </a:solidFill>
                <a:latin typeface="Franklin Gothic Book"/>
                <a:ea typeface="+mn-ea"/>
                <a:cs typeface="Franklin Gothic Book"/>
              </a:defRPr>
            </a:lvl3pPr>
            <a:lvl4pPr marL="16002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4pPr>
            <a:lvl5pPr marL="20574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dirty="0">
              <a:solidFill>
                <a:schemeClr val="bg1"/>
              </a:solidFill>
            </a:endParaRPr>
          </a:p>
        </p:txBody>
      </p:sp>
      <p:sp>
        <p:nvSpPr>
          <p:cNvPr id="7" name="Title 3"/>
          <p:cNvSpPr txBox="1">
            <a:spLocks/>
          </p:cNvSpPr>
          <p:nvPr/>
        </p:nvSpPr>
        <p:spPr>
          <a:xfrm>
            <a:off x="273597" y="1130040"/>
            <a:ext cx="8611622" cy="1568210"/>
          </a:xfrm>
          <a:prstGeom prst="rect">
            <a:avLst/>
          </a:prstGeom>
        </p:spPr>
        <p:txBody>
          <a:bodyPr/>
          <a:lstStyle>
            <a:lvl1pPr algn="l" defTabSz="457200" rtl="0" eaLnBrk="1" latinLnBrk="0" hangingPunct="1">
              <a:lnSpc>
                <a:spcPts val="5800"/>
              </a:lnSpc>
              <a:spcBef>
                <a:spcPct val="0"/>
              </a:spcBef>
              <a:spcAft>
                <a:spcPts val="1200"/>
              </a:spcAft>
              <a:buNone/>
              <a:defRPr sz="6000" kern="1200" spc="-200">
                <a:solidFill>
                  <a:schemeClr val="tx1"/>
                </a:solidFill>
                <a:latin typeface="+mj-lt"/>
                <a:ea typeface="+mj-ea"/>
                <a:cs typeface="+mj-cs"/>
              </a:defRPr>
            </a:lvl1pPr>
          </a:lstStyle>
          <a:p>
            <a:pPr marL="0" marR="0" lvl="0" indent="0" algn="l" defTabSz="457200" rtl="0" eaLnBrk="1" fontAlgn="auto" latinLnBrk="0" hangingPunct="1">
              <a:lnSpc>
                <a:spcPts val="5800"/>
              </a:lnSpc>
              <a:spcBef>
                <a:spcPct val="0"/>
              </a:spcBef>
              <a:spcAft>
                <a:spcPts val="1200"/>
              </a:spcAft>
              <a:buClrTx/>
              <a:buSzTx/>
              <a:buFontTx/>
              <a:buNone/>
              <a:tabLst/>
              <a:defRPr/>
            </a:pPr>
            <a:endParaRPr kumimoji="0" lang="en-US" sz="5400" b="0" i="0" u="none" strike="noStrike" kern="1200" cap="none" spc="-200" normalizeH="0" baseline="0" noProof="0" dirty="0">
              <a:ln>
                <a:noFill/>
              </a:ln>
              <a:solidFill>
                <a:schemeClr val="bg1"/>
              </a:solidFill>
              <a:effectLst/>
              <a:uLnTx/>
              <a:uFillTx/>
              <a:latin typeface="+mj-lt"/>
              <a:ea typeface="+mj-ea"/>
              <a:cs typeface="+mj-cs"/>
            </a:endParaRPr>
          </a:p>
        </p:txBody>
      </p:sp>
      <p:sp>
        <p:nvSpPr>
          <p:cNvPr id="9" name="Content Placeholder 5"/>
          <p:cNvSpPr txBox="1">
            <a:spLocks/>
          </p:cNvSpPr>
          <p:nvPr/>
        </p:nvSpPr>
        <p:spPr>
          <a:xfrm>
            <a:off x="311152" y="3635552"/>
            <a:ext cx="3111670" cy="1040295"/>
          </a:xfrm>
          <a:prstGeom prst="rect">
            <a:avLst/>
          </a:prstGeom>
        </p:spPr>
        <p:txBody>
          <a:bodyPr vert="horz" lIns="0" tIns="0" rIns="0" bIns="0" rtlCol="0" anchor="b">
            <a:noAutofit/>
          </a:bodyPr>
          <a:lstStyle>
            <a:lvl1pPr marL="0" indent="0" algn="l" defTabSz="457200" rtl="0" eaLnBrk="1" latinLnBrk="0" hangingPunct="1">
              <a:spcBef>
                <a:spcPct val="20000"/>
              </a:spcBef>
              <a:buFont typeface="Arial"/>
              <a:buNone/>
              <a:defRPr lang="en-GB" sz="1800" kern="1200" dirty="0" smtClean="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Franklin Gothic Book"/>
                <a:ea typeface="+mn-ea"/>
                <a:cs typeface="Franklin Gothic Book"/>
              </a:defRPr>
            </a:lvl2pPr>
            <a:lvl3pPr marL="1143000" indent="-228600" algn="l" defTabSz="457200" rtl="0" eaLnBrk="1" latinLnBrk="0" hangingPunct="1">
              <a:spcBef>
                <a:spcPct val="20000"/>
              </a:spcBef>
              <a:buFont typeface="Arial"/>
              <a:buChar char="•"/>
              <a:defRPr sz="2400" kern="1200">
                <a:solidFill>
                  <a:schemeClr val="tx1"/>
                </a:solidFill>
                <a:latin typeface="Franklin Gothic Book"/>
                <a:ea typeface="+mn-ea"/>
                <a:cs typeface="Franklin Gothic Book"/>
              </a:defRPr>
            </a:lvl3pPr>
            <a:lvl4pPr marL="16002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4pPr>
            <a:lvl5pPr marL="2057400" indent="-228600" algn="l" defTabSz="457200" rtl="0" eaLnBrk="1" latinLnBrk="0" hangingPunct="1">
              <a:spcBef>
                <a:spcPct val="20000"/>
              </a:spcBef>
              <a:buFont typeface="Arial"/>
              <a:buChar char="»"/>
              <a:defRPr sz="2000" kern="1200">
                <a:solidFill>
                  <a:schemeClr val="tx1"/>
                </a:solidFill>
                <a:latin typeface="Franklin Gothic Book"/>
                <a:ea typeface="+mn-ea"/>
                <a:cs typeface="Franklin Gothic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endParaRPr lang="en-US" spc="-50" dirty="0"/>
          </a:p>
        </p:txBody>
      </p:sp>
      <p:sp>
        <p:nvSpPr>
          <p:cNvPr id="2" name="Title 1">
            <a:extLst>
              <a:ext uri="{FF2B5EF4-FFF2-40B4-BE49-F238E27FC236}">
                <a16:creationId xmlns:a16="http://schemas.microsoft.com/office/drawing/2014/main" id="{971CBE19-664F-BD46-9799-3717E0BBC813}"/>
              </a:ext>
            </a:extLst>
          </p:cNvPr>
          <p:cNvSpPr>
            <a:spLocks noGrp="1"/>
          </p:cNvSpPr>
          <p:nvPr>
            <p:ph type="ctrTitle"/>
          </p:nvPr>
        </p:nvSpPr>
        <p:spPr/>
        <p:txBody>
          <a:bodyPr/>
          <a:lstStyle/>
          <a:p>
            <a:r>
              <a:rPr lang="en-US" dirty="0"/>
              <a:t>Demo Setting up Developer Environment</a:t>
            </a:r>
          </a:p>
        </p:txBody>
      </p:sp>
      <p:sp>
        <p:nvSpPr>
          <p:cNvPr id="10" name="Subtitle 9">
            <a:extLst>
              <a:ext uri="{FF2B5EF4-FFF2-40B4-BE49-F238E27FC236}">
                <a16:creationId xmlns:a16="http://schemas.microsoft.com/office/drawing/2014/main" id="{B02E95AC-E8DD-46C5-A9BD-78FBDD1BF62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244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D1B7-FBD2-48E8-9CBC-F71FAC2BE450}"/>
              </a:ext>
            </a:extLst>
          </p:cNvPr>
          <p:cNvSpPr>
            <a:spLocks noGrp="1"/>
          </p:cNvSpPr>
          <p:nvPr>
            <p:ph type="title"/>
          </p:nvPr>
        </p:nvSpPr>
        <p:spPr/>
        <p:txBody>
          <a:bodyPr/>
          <a:lstStyle/>
          <a:p>
            <a:r>
              <a:rPr lang="en-US" dirty="0"/>
              <a:t>Defining Content Types </a:t>
            </a:r>
          </a:p>
        </p:txBody>
      </p:sp>
      <p:sp>
        <p:nvSpPr>
          <p:cNvPr id="3" name="Content Placeholder 2">
            <a:extLst>
              <a:ext uri="{FF2B5EF4-FFF2-40B4-BE49-F238E27FC236}">
                <a16:creationId xmlns:a16="http://schemas.microsoft.com/office/drawing/2014/main" id="{3FEA7B51-4984-464E-BFE0-74DA1519D6ED}"/>
              </a:ext>
            </a:extLst>
          </p:cNvPr>
          <p:cNvSpPr>
            <a:spLocks noGrp="1"/>
          </p:cNvSpPr>
          <p:nvPr>
            <p:ph idx="13"/>
          </p:nvPr>
        </p:nvSpPr>
        <p:spPr/>
        <p:txBody>
          <a:bodyPr/>
          <a:lstStyle/>
          <a:p>
            <a:r>
              <a:rPr lang="sv-SE" dirty="0"/>
              <a:t>There are two minimum requirements to define a type of content in Episerver:</a:t>
            </a:r>
          </a:p>
          <a:p>
            <a:pPr marL="285750" indent="-285750"/>
            <a:r>
              <a:rPr lang="sv-SE" dirty="0"/>
              <a:t>Apply </a:t>
            </a:r>
            <a:r>
              <a:rPr lang="sv-SE" sz="1500" dirty="0">
                <a:latin typeface="Consolas" panose="020B0609020204030204" pitchFamily="49" charset="0"/>
              </a:rPr>
              <a:t>[</a:t>
            </a:r>
            <a:r>
              <a:rPr lang="sv-SE" sz="1500" dirty="0">
                <a:solidFill>
                  <a:srgbClr val="2B91AF"/>
                </a:solidFill>
                <a:latin typeface="Consolas" panose="020B0609020204030204" pitchFamily="49" charset="0"/>
              </a:rPr>
              <a:t>ContentType</a:t>
            </a:r>
            <a:r>
              <a:rPr lang="sv-SE" sz="1500" dirty="0">
                <a:latin typeface="Consolas" panose="020B0609020204030204" pitchFamily="49" charset="0"/>
              </a:rPr>
              <a:t>]</a:t>
            </a:r>
            <a:r>
              <a:rPr lang="sv-SE" dirty="0"/>
              <a:t> attribute and "implement" </a:t>
            </a:r>
            <a:r>
              <a:rPr lang="sv-SE" sz="1500" dirty="0">
                <a:solidFill>
                  <a:srgbClr val="2B91AF"/>
                </a:solidFill>
                <a:latin typeface="Consolas" panose="020B0609020204030204" pitchFamily="49" charset="0"/>
              </a:rPr>
              <a:t>IContent</a:t>
            </a:r>
          </a:p>
          <a:p>
            <a:pPr>
              <a:spcBef>
                <a:spcPts val="600"/>
              </a:spcBef>
            </a:pPr>
            <a:r>
              <a:rPr lang="sv-SE" dirty="0"/>
              <a:t>There are four main types of content built-in to Episerver CMS:</a:t>
            </a:r>
          </a:p>
          <a:p>
            <a:pPr marL="285750" indent="-285750"/>
            <a:r>
              <a:rPr lang="sv-SE" b="1" dirty="0"/>
              <a:t>Page</a:t>
            </a:r>
            <a:r>
              <a:rPr lang="sv-SE" dirty="0"/>
              <a:t>: an instance of a class that derives directly or indirectly from </a:t>
            </a:r>
            <a:r>
              <a:rPr lang="sv-SE" sz="1500" dirty="0">
                <a:solidFill>
                  <a:srgbClr val="2B91AF"/>
                </a:solidFill>
                <a:latin typeface="Consolas" panose="020B0609020204030204" pitchFamily="49" charset="0"/>
              </a:rPr>
              <a:t>PageData</a:t>
            </a:r>
            <a:endParaRPr lang="sv-SE" dirty="0"/>
          </a:p>
          <a:p>
            <a:pPr marL="285750" indent="-285750"/>
            <a:r>
              <a:rPr lang="sv-SE" b="1" dirty="0"/>
              <a:t>Folder</a:t>
            </a:r>
            <a:r>
              <a:rPr lang="sv-SE" dirty="0"/>
              <a:t>: an instance of </a:t>
            </a:r>
            <a:r>
              <a:rPr lang="sv-SE" sz="1500" dirty="0">
                <a:solidFill>
                  <a:srgbClr val="2B91AF"/>
                </a:solidFill>
                <a:latin typeface="Consolas" panose="020B0609020204030204" pitchFamily="49" charset="0"/>
              </a:rPr>
              <a:t>ContentFolder</a:t>
            </a:r>
          </a:p>
          <a:p>
            <a:pPr marL="285750" indent="-285750"/>
            <a:r>
              <a:rPr lang="sv-SE" b="1" dirty="0"/>
              <a:t>Media</a:t>
            </a:r>
            <a:r>
              <a:rPr lang="sv-SE" dirty="0"/>
              <a:t>: an instance of a class that derives directly or indirectly from </a:t>
            </a:r>
            <a:r>
              <a:rPr lang="sv-SE" sz="1500" dirty="0">
                <a:solidFill>
                  <a:srgbClr val="2B91AF"/>
                </a:solidFill>
                <a:latin typeface="Consolas" panose="020B0609020204030204" pitchFamily="49" charset="0"/>
              </a:rPr>
              <a:t>MediaData</a:t>
            </a:r>
            <a:r>
              <a:rPr lang="sv-SE" dirty="0"/>
              <a:t> or its subclasses </a:t>
            </a:r>
            <a:r>
              <a:rPr lang="sv-SE" sz="1500" dirty="0">
                <a:solidFill>
                  <a:srgbClr val="2B91AF"/>
                </a:solidFill>
                <a:latin typeface="Consolas" panose="020B0609020204030204" pitchFamily="49" charset="0"/>
              </a:rPr>
              <a:t>ImageData</a:t>
            </a:r>
            <a:r>
              <a:rPr lang="sv-SE" dirty="0"/>
              <a:t> and </a:t>
            </a:r>
            <a:r>
              <a:rPr lang="sv-SE" sz="1500" dirty="0">
                <a:solidFill>
                  <a:srgbClr val="2B91AF"/>
                </a:solidFill>
                <a:latin typeface="Consolas" panose="020B0609020204030204" pitchFamily="49" charset="0"/>
              </a:rPr>
              <a:t>VideoData</a:t>
            </a:r>
            <a:endParaRPr lang="sv-SE" dirty="0"/>
          </a:p>
          <a:p>
            <a:pPr marL="285750" indent="-285750"/>
            <a:r>
              <a:rPr lang="sv-SE" b="1" dirty="0"/>
              <a:t>Block</a:t>
            </a:r>
            <a:r>
              <a:rPr lang="sv-SE" dirty="0"/>
              <a:t>: an instance of a class that derives directly or indirectly from </a:t>
            </a:r>
            <a:r>
              <a:rPr lang="sv-SE" sz="1500" dirty="0">
                <a:solidFill>
                  <a:srgbClr val="2B91AF"/>
                </a:solidFill>
                <a:latin typeface="Consolas" panose="020B0609020204030204" pitchFamily="49" charset="0"/>
              </a:rPr>
              <a:t>BlockData</a:t>
            </a:r>
          </a:p>
          <a:p>
            <a:pPr marL="420291" lvl="1" indent="-285750"/>
            <a:r>
              <a:rPr lang="sv-SE" dirty="0"/>
              <a:t>Episerver Forms use </a:t>
            </a:r>
            <a:r>
              <a:rPr lang="sv-SE" sz="1500" dirty="0">
                <a:solidFill>
                  <a:srgbClr val="2B91AF"/>
                </a:solidFill>
                <a:latin typeface="Consolas" panose="020B0609020204030204" pitchFamily="49" charset="0"/>
              </a:rPr>
              <a:t>FormContainerBase</a:t>
            </a:r>
            <a:r>
              <a:rPr lang="sv-SE" dirty="0"/>
              <a:t> which inherits from </a:t>
            </a:r>
            <a:r>
              <a:rPr lang="sv-SE" sz="1500" dirty="0">
                <a:solidFill>
                  <a:srgbClr val="2B91AF"/>
                </a:solidFill>
                <a:latin typeface="Consolas" panose="020B0609020204030204" pitchFamily="49" charset="0"/>
              </a:rPr>
              <a:t>BlockData</a:t>
            </a:r>
            <a:r>
              <a:rPr lang="sv-SE" dirty="0"/>
              <a:t> so forms are treated as a special type of block</a:t>
            </a:r>
          </a:p>
          <a:p>
            <a:endParaRPr lang="en-US" dirty="0"/>
          </a:p>
        </p:txBody>
      </p:sp>
      <p:sp>
        <p:nvSpPr>
          <p:cNvPr id="4" name="Slide Number Placeholder 3">
            <a:extLst>
              <a:ext uri="{FF2B5EF4-FFF2-40B4-BE49-F238E27FC236}">
                <a16:creationId xmlns:a16="http://schemas.microsoft.com/office/drawing/2014/main" id="{08E6C99B-74F3-480A-9143-F8C83E274E8F}"/>
              </a:ext>
            </a:extLst>
          </p:cNvPr>
          <p:cNvSpPr>
            <a:spLocks noGrp="1"/>
          </p:cNvSpPr>
          <p:nvPr>
            <p:ph type="sldNum" sz="quarter" idx="4"/>
          </p:nvPr>
        </p:nvSpPr>
        <p:spPr/>
        <p:txBody>
          <a:bodyPr/>
          <a:lstStyle/>
          <a:p>
            <a:fld id="{3929A35A-4CDE-4811-9EC1-A11FAC195EA5}" type="slidenum">
              <a:rPr lang="en-US" smtClean="0"/>
              <a:pPr/>
              <a:t>11</a:t>
            </a:fld>
            <a:endParaRPr lang="en-US" dirty="0"/>
          </a:p>
        </p:txBody>
      </p:sp>
    </p:spTree>
    <p:extLst>
      <p:ext uri="{BB962C8B-B14F-4D97-AF65-F5344CB8AC3E}">
        <p14:creationId xmlns:p14="http://schemas.microsoft.com/office/powerpoint/2010/main" val="3328304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7EF5D3-AF93-46D5-9DFC-D4B2D4048076}"/>
              </a:ext>
            </a:extLst>
          </p:cNvPr>
          <p:cNvSpPr>
            <a:spLocks noGrp="1"/>
          </p:cNvSpPr>
          <p:nvPr>
            <p:ph type="ctrTitle"/>
          </p:nvPr>
        </p:nvSpPr>
        <p:spPr/>
        <p:txBody>
          <a:bodyPr/>
          <a:lstStyle/>
          <a:p>
            <a:r>
              <a:rPr lang="en-US" dirty="0"/>
              <a:t>Demo Defining Content Types</a:t>
            </a:r>
          </a:p>
        </p:txBody>
      </p:sp>
      <p:sp>
        <p:nvSpPr>
          <p:cNvPr id="6" name="Subtitle 5">
            <a:extLst>
              <a:ext uri="{FF2B5EF4-FFF2-40B4-BE49-F238E27FC236}">
                <a16:creationId xmlns:a16="http://schemas.microsoft.com/office/drawing/2014/main" id="{AF9E1F22-B676-4DF6-B741-BCCD8BA61A6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158E70B-A0A3-4580-87C3-8CFCB3007ADF}"/>
              </a:ext>
            </a:extLst>
          </p:cNvPr>
          <p:cNvSpPr>
            <a:spLocks noGrp="1"/>
          </p:cNvSpPr>
          <p:nvPr>
            <p:ph type="sldNum" sz="quarter" idx="4"/>
          </p:nvPr>
        </p:nvSpPr>
        <p:spPr/>
        <p:txBody>
          <a:bodyPr/>
          <a:lstStyle/>
          <a:p>
            <a:fld id="{3929A35A-4CDE-4811-9EC1-A11FAC195EA5}" type="slidenum">
              <a:rPr lang="en-US" smtClean="0"/>
              <a:pPr/>
              <a:t>12</a:t>
            </a:fld>
            <a:endParaRPr lang="en-US" dirty="0"/>
          </a:p>
        </p:txBody>
      </p:sp>
    </p:spTree>
    <p:extLst>
      <p:ext uri="{BB962C8B-B14F-4D97-AF65-F5344CB8AC3E}">
        <p14:creationId xmlns:p14="http://schemas.microsoft.com/office/powerpoint/2010/main" val="343139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456AE4-7286-4CEB-AD71-DCC0020FBEA9}"/>
              </a:ext>
            </a:extLst>
          </p:cNvPr>
          <p:cNvSpPr>
            <a:spLocks noGrp="1"/>
          </p:cNvSpPr>
          <p:nvPr>
            <p:ph type="title"/>
          </p:nvPr>
        </p:nvSpPr>
        <p:spPr/>
        <p:txBody>
          <a:bodyPr/>
          <a:lstStyle/>
          <a:p>
            <a:r>
              <a:rPr lang="en-US" dirty="0"/>
              <a:t>Working with Blocks</a:t>
            </a:r>
          </a:p>
        </p:txBody>
      </p:sp>
      <p:sp>
        <p:nvSpPr>
          <p:cNvPr id="6" name="Content Placeholder 5">
            <a:extLst>
              <a:ext uri="{FF2B5EF4-FFF2-40B4-BE49-F238E27FC236}">
                <a16:creationId xmlns:a16="http://schemas.microsoft.com/office/drawing/2014/main" id="{4FE01F38-1658-4DCF-961F-4862AA308C42}"/>
              </a:ext>
            </a:extLst>
          </p:cNvPr>
          <p:cNvSpPr>
            <a:spLocks noGrp="1"/>
          </p:cNvSpPr>
          <p:nvPr>
            <p:ph idx="13"/>
          </p:nvPr>
        </p:nvSpPr>
        <p:spPr/>
        <p:txBody>
          <a:bodyPr/>
          <a:lstStyle/>
          <a:p>
            <a:r>
              <a:rPr lang="en-US" dirty="0"/>
              <a:t>Blocks are reusable widgets of functionality (shared asset Blocks)</a:t>
            </a:r>
          </a:p>
          <a:p>
            <a:r>
              <a:rPr lang="en-US" dirty="0"/>
              <a:t>Block types can be defined as a property typed (not shared)</a:t>
            </a:r>
          </a:p>
          <a:p>
            <a:r>
              <a:rPr lang="en-US" dirty="0"/>
              <a:t>Episerver Block Type template creates class that inherits </a:t>
            </a:r>
            <a:r>
              <a:rPr lang="sv-SE" dirty="0">
                <a:solidFill>
                  <a:srgbClr val="2B91AF"/>
                </a:solidFill>
                <a:latin typeface="Consolas" panose="020B0609020204030204" pitchFamily="49" charset="0"/>
              </a:rPr>
              <a:t>BlockData</a:t>
            </a:r>
          </a:p>
          <a:p>
            <a:r>
              <a:rPr lang="en-US" dirty="0"/>
              <a:t>Blocks can have a controller or by “controllerless”</a:t>
            </a:r>
          </a:p>
          <a:p>
            <a:pPr lvl="1"/>
            <a:r>
              <a:rPr lang="en-US" dirty="0"/>
              <a:t>Controllerless blocks are more efficient</a:t>
            </a:r>
          </a:p>
          <a:p>
            <a:pPr lvl="1"/>
            <a:endParaRPr lang="en-US" dirty="0"/>
          </a:p>
        </p:txBody>
      </p:sp>
      <p:sp>
        <p:nvSpPr>
          <p:cNvPr id="4" name="Slide Number Placeholder 3">
            <a:extLst>
              <a:ext uri="{FF2B5EF4-FFF2-40B4-BE49-F238E27FC236}">
                <a16:creationId xmlns:a16="http://schemas.microsoft.com/office/drawing/2014/main" id="{63FF5042-18ED-424F-B3FD-B05F915511A3}"/>
              </a:ext>
            </a:extLst>
          </p:cNvPr>
          <p:cNvSpPr>
            <a:spLocks noGrp="1"/>
          </p:cNvSpPr>
          <p:nvPr>
            <p:ph type="sldNum" sz="quarter" idx="4"/>
          </p:nvPr>
        </p:nvSpPr>
        <p:spPr/>
        <p:txBody>
          <a:bodyPr/>
          <a:lstStyle/>
          <a:p>
            <a:fld id="{3929A35A-4CDE-4811-9EC1-A11FAC195EA5}" type="slidenum">
              <a:rPr lang="en-US" smtClean="0"/>
              <a:pPr/>
              <a:t>13</a:t>
            </a:fld>
            <a:endParaRPr lang="en-US" dirty="0"/>
          </a:p>
        </p:txBody>
      </p:sp>
    </p:spTree>
    <p:extLst>
      <p:ext uri="{BB962C8B-B14F-4D97-AF65-F5344CB8AC3E}">
        <p14:creationId xmlns:p14="http://schemas.microsoft.com/office/powerpoint/2010/main" val="10645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0C6F-A945-461E-867A-0F7AB182C8A5}"/>
              </a:ext>
            </a:extLst>
          </p:cNvPr>
          <p:cNvSpPr>
            <a:spLocks noGrp="1"/>
          </p:cNvSpPr>
          <p:nvPr>
            <p:ph type="ctrTitle"/>
          </p:nvPr>
        </p:nvSpPr>
        <p:spPr/>
        <p:txBody>
          <a:bodyPr/>
          <a:lstStyle/>
          <a:p>
            <a:r>
              <a:rPr lang="en-US" dirty="0"/>
              <a:t>Demo Working with Blocks</a:t>
            </a:r>
          </a:p>
        </p:txBody>
      </p:sp>
      <p:sp>
        <p:nvSpPr>
          <p:cNvPr id="3" name="Subtitle 2">
            <a:extLst>
              <a:ext uri="{FF2B5EF4-FFF2-40B4-BE49-F238E27FC236}">
                <a16:creationId xmlns:a16="http://schemas.microsoft.com/office/drawing/2014/main" id="{89A7128F-6ABC-4A79-BB34-882681E1D538}"/>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2BAE906B-31E8-4CED-B0AB-738B4E3165F3}"/>
              </a:ext>
            </a:extLst>
          </p:cNvPr>
          <p:cNvSpPr>
            <a:spLocks noGrp="1"/>
          </p:cNvSpPr>
          <p:nvPr>
            <p:ph type="sldNum" sz="quarter" idx="4"/>
          </p:nvPr>
        </p:nvSpPr>
        <p:spPr/>
        <p:txBody>
          <a:bodyPr/>
          <a:lstStyle/>
          <a:p>
            <a:fld id="{3929A35A-4CDE-4811-9EC1-A11FAC195EA5}" type="slidenum">
              <a:rPr lang="en-US" smtClean="0"/>
              <a:pPr/>
              <a:t>14</a:t>
            </a:fld>
            <a:endParaRPr lang="en-US" dirty="0"/>
          </a:p>
        </p:txBody>
      </p:sp>
    </p:spTree>
    <p:extLst>
      <p:ext uri="{BB962C8B-B14F-4D97-AF65-F5344CB8AC3E}">
        <p14:creationId xmlns:p14="http://schemas.microsoft.com/office/powerpoint/2010/main" val="1064545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715C-3F66-4585-BF9C-7E40DC133910}"/>
              </a:ext>
            </a:extLst>
          </p:cNvPr>
          <p:cNvSpPr>
            <a:spLocks noGrp="1"/>
          </p:cNvSpPr>
          <p:nvPr>
            <p:ph type="title"/>
          </p:nvPr>
        </p:nvSpPr>
        <p:spPr/>
        <p:txBody>
          <a:bodyPr/>
          <a:lstStyle/>
          <a:p>
            <a:r>
              <a:rPr lang="en-US" dirty="0"/>
              <a:t>Using Dependency Services</a:t>
            </a:r>
          </a:p>
        </p:txBody>
      </p:sp>
      <p:sp>
        <p:nvSpPr>
          <p:cNvPr id="3" name="Content Placeholder 2">
            <a:extLst>
              <a:ext uri="{FF2B5EF4-FFF2-40B4-BE49-F238E27FC236}">
                <a16:creationId xmlns:a16="http://schemas.microsoft.com/office/drawing/2014/main" id="{9030FDD2-CA95-466C-834B-C91E942805C6}"/>
              </a:ext>
            </a:extLst>
          </p:cNvPr>
          <p:cNvSpPr>
            <a:spLocks noGrp="1"/>
          </p:cNvSpPr>
          <p:nvPr>
            <p:ph idx="13"/>
          </p:nvPr>
        </p:nvSpPr>
        <p:spPr/>
        <p:txBody>
          <a:bodyPr/>
          <a:lstStyle/>
          <a:p>
            <a:r>
              <a:rPr lang="en-US" dirty="0"/>
              <a:t>Out-of-the-box Episerver uses </a:t>
            </a:r>
            <a:r>
              <a:rPr lang="en-US" dirty="0" err="1"/>
              <a:t>StructureMap</a:t>
            </a:r>
            <a:endParaRPr lang="en-US" dirty="0"/>
          </a:p>
          <a:p>
            <a:r>
              <a:rPr lang="en-US" dirty="0"/>
              <a:t>Services can be located using </a:t>
            </a:r>
            <a:r>
              <a:rPr lang="en-US" dirty="0" err="1">
                <a:solidFill>
                  <a:schemeClr val="accent6">
                    <a:lumMod val="75000"/>
                  </a:schemeClr>
                </a:solidFill>
              </a:rPr>
              <a:t>ServiceLocator</a:t>
            </a:r>
            <a:r>
              <a:rPr lang="en-US" dirty="0" err="1"/>
              <a:t>.Current.GetInstance</a:t>
            </a:r>
            <a:r>
              <a:rPr lang="en-US" dirty="0"/>
              <a:t>:</a:t>
            </a:r>
            <a:br>
              <a:rPr lang="en-US" dirty="0"/>
            </a:br>
            <a:br>
              <a:rPr lang="en-US" dirty="0"/>
            </a:br>
            <a:endParaRPr lang="en-US" dirty="0"/>
          </a:p>
          <a:p>
            <a:r>
              <a:rPr lang="en-US" dirty="0"/>
              <a:t>Constructor parameter dependency injection require registration of a class that implements </a:t>
            </a:r>
            <a:r>
              <a:rPr lang="en-US" dirty="0" err="1">
                <a:solidFill>
                  <a:schemeClr val="accent6">
                    <a:lumMod val="75000"/>
                  </a:schemeClr>
                </a:solidFill>
              </a:rPr>
              <a:t>IDependencyResolver</a:t>
            </a:r>
            <a:r>
              <a:rPr lang="en-US" dirty="0">
                <a:solidFill>
                  <a:schemeClr val="accent6">
                    <a:lumMod val="75000"/>
                  </a:schemeClr>
                </a:solidFill>
              </a:rPr>
              <a:t>:</a:t>
            </a:r>
            <a:br>
              <a:rPr lang="en-US" dirty="0">
                <a:solidFill>
                  <a:schemeClr val="accent6">
                    <a:lumMod val="75000"/>
                  </a:schemeClr>
                </a:solidFill>
              </a:rPr>
            </a:br>
            <a:endParaRPr lang="en-US" dirty="0">
              <a:solidFill>
                <a:schemeClr val="accent6">
                  <a:lumMod val="75000"/>
                </a:schemeClr>
              </a:solidFill>
            </a:endParaRPr>
          </a:p>
          <a:p>
            <a:r>
              <a:rPr lang="en-US" dirty="0"/>
              <a:t>Default services can be replaced with Intercept:</a:t>
            </a:r>
            <a:br>
              <a:rPr lang="en-US" dirty="0"/>
            </a:br>
            <a:endParaRPr lang="en-US" dirty="0"/>
          </a:p>
        </p:txBody>
      </p:sp>
      <p:sp>
        <p:nvSpPr>
          <p:cNvPr id="4" name="Slide Number Placeholder 3">
            <a:extLst>
              <a:ext uri="{FF2B5EF4-FFF2-40B4-BE49-F238E27FC236}">
                <a16:creationId xmlns:a16="http://schemas.microsoft.com/office/drawing/2014/main" id="{03489D0D-D8C5-4F30-B7C1-E8282D84B39D}"/>
              </a:ext>
            </a:extLst>
          </p:cNvPr>
          <p:cNvSpPr>
            <a:spLocks noGrp="1"/>
          </p:cNvSpPr>
          <p:nvPr>
            <p:ph type="sldNum" sz="quarter" idx="4"/>
          </p:nvPr>
        </p:nvSpPr>
        <p:spPr/>
        <p:txBody>
          <a:bodyPr/>
          <a:lstStyle/>
          <a:p>
            <a:fld id="{3929A35A-4CDE-4811-9EC1-A11FAC195EA5}" type="slidenum">
              <a:rPr lang="en-US" smtClean="0"/>
              <a:pPr/>
              <a:t>15</a:t>
            </a:fld>
            <a:endParaRPr lang="en-US" dirty="0"/>
          </a:p>
        </p:txBody>
      </p:sp>
      <p:pic>
        <p:nvPicPr>
          <p:cNvPr id="6" name="Picture 5">
            <a:extLst>
              <a:ext uri="{FF2B5EF4-FFF2-40B4-BE49-F238E27FC236}">
                <a16:creationId xmlns:a16="http://schemas.microsoft.com/office/drawing/2014/main" id="{46132E08-A6C2-4233-94C5-8B26C4F62DB6}"/>
              </a:ext>
            </a:extLst>
          </p:cNvPr>
          <p:cNvPicPr>
            <a:picLocks noChangeAspect="1"/>
          </p:cNvPicPr>
          <p:nvPr/>
        </p:nvPicPr>
        <p:blipFill>
          <a:blip r:embed="rId2"/>
          <a:stretch>
            <a:fillRect/>
          </a:stretch>
        </p:blipFill>
        <p:spPr>
          <a:xfrm>
            <a:off x="1048659" y="3159254"/>
            <a:ext cx="5343525" cy="428625"/>
          </a:xfrm>
          <a:prstGeom prst="rect">
            <a:avLst/>
          </a:prstGeom>
        </p:spPr>
      </p:pic>
      <p:pic>
        <p:nvPicPr>
          <p:cNvPr id="8" name="Picture 7">
            <a:extLst>
              <a:ext uri="{FF2B5EF4-FFF2-40B4-BE49-F238E27FC236}">
                <a16:creationId xmlns:a16="http://schemas.microsoft.com/office/drawing/2014/main" id="{2E5F2964-74B6-47CF-BF43-1F64550811AB}"/>
              </a:ext>
            </a:extLst>
          </p:cNvPr>
          <p:cNvPicPr>
            <a:picLocks noChangeAspect="1"/>
          </p:cNvPicPr>
          <p:nvPr/>
        </p:nvPicPr>
        <p:blipFill>
          <a:blip r:embed="rId3"/>
          <a:stretch>
            <a:fillRect/>
          </a:stretch>
        </p:blipFill>
        <p:spPr>
          <a:xfrm>
            <a:off x="2459850" y="2489798"/>
            <a:ext cx="4629150" cy="381000"/>
          </a:xfrm>
          <a:prstGeom prst="rect">
            <a:avLst/>
          </a:prstGeom>
        </p:spPr>
      </p:pic>
      <p:pic>
        <p:nvPicPr>
          <p:cNvPr id="10" name="Picture 9">
            <a:extLst>
              <a:ext uri="{FF2B5EF4-FFF2-40B4-BE49-F238E27FC236}">
                <a16:creationId xmlns:a16="http://schemas.microsoft.com/office/drawing/2014/main" id="{F319297B-6195-4733-8B61-669559E83AA2}"/>
              </a:ext>
            </a:extLst>
          </p:cNvPr>
          <p:cNvPicPr>
            <a:picLocks noChangeAspect="1"/>
          </p:cNvPicPr>
          <p:nvPr/>
        </p:nvPicPr>
        <p:blipFill>
          <a:blip r:embed="rId4"/>
          <a:stretch>
            <a:fillRect/>
          </a:stretch>
        </p:blipFill>
        <p:spPr>
          <a:xfrm>
            <a:off x="2260043" y="1733235"/>
            <a:ext cx="4400550" cy="352425"/>
          </a:xfrm>
          <a:prstGeom prst="rect">
            <a:avLst/>
          </a:prstGeom>
        </p:spPr>
      </p:pic>
    </p:spTree>
    <p:extLst>
      <p:ext uri="{BB962C8B-B14F-4D97-AF65-F5344CB8AC3E}">
        <p14:creationId xmlns:p14="http://schemas.microsoft.com/office/powerpoint/2010/main" val="1021589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55E6C-1E31-4573-B137-C6C2B528CBC9}"/>
              </a:ext>
            </a:extLst>
          </p:cNvPr>
          <p:cNvSpPr>
            <a:spLocks noGrp="1"/>
          </p:cNvSpPr>
          <p:nvPr>
            <p:ph type="ctrTitle"/>
          </p:nvPr>
        </p:nvSpPr>
        <p:spPr/>
        <p:txBody>
          <a:bodyPr/>
          <a:lstStyle/>
          <a:p>
            <a:r>
              <a:rPr lang="en-US" dirty="0"/>
              <a:t>Demo Dependency Services</a:t>
            </a:r>
          </a:p>
        </p:txBody>
      </p:sp>
      <p:sp>
        <p:nvSpPr>
          <p:cNvPr id="3" name="Subtitle 2">
            <a:extLst>
              <a:ext uri="{FF2B5EF4-FFF2-40B4-BE49-F238E27FC236}">
                <a16:creationId xmlns:a16="http://schemas.microsoft.com/office/drawing/2014/main" id="{B51029E1-23A2-4154-AC53-8E8C6D649F6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1C420DC-4C5E-483A-B352-88DE4DCCAD01}"/>
              </a:ext>
            </a:extLst>
          </p:cNvPr>
          <p:cNvSpPr>
            <a:spLocks noGrp="1"/>
          </p:cNvSpPr>
          <p:nvPr>
            <p:ph type="sldNum" sz="quarter" idx="4"/>
          </p:nvPr>
        </p:nvSpPr>
        <p:spPr/>
        <p:txBody>
          <a:bodyPr/>
          <a:lstStyle/>
          <a:p>
            <a:fld id="{3929A35A-4CDE-4811-9EC1-A11FAC195EA5}" type="slidenum">
              <a:rPr lang="en-US" smtClean="0"/>
              <a:pPr/>
              <a:t>16</a:t>
            </a:fld>
            <a:endParaRPr lang="en-US" dirty="0"/>
          </a:p>
        </p:txBody>
      </p:sp>
    </p:spTree>
    <p:extLst>
      <p:ext uri="{BB962C8B-B14F-4D97-AF65-F5344CB8AC3E}">
        <p14:creationId xmlns:p14="http://schemas.microsoft.com/office/powerpoint/2010/main" val="3825300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154F-D951-4053-9F2A-02F526ECAD0D}"/>
              </a:ext>
            </a:extLst>
          </p:cNvPr>
          <p:cNvSpPr>
            <a:spLocks noGrp="1"/>
          </p:cNvSpPr>
          <p:nvPr>
            <p:ph type="title"/>
          </p:nvPr>
        </p:nvSpPr>
        <p:spPr/>
        <p:txBody>
          <a:bodyPr/>
          <a:lstStyle/>
          <a:p>
            <a:r>
              <a:rPr lang="en-US" dirty="0"/>
              <a:t>Personalization</a:t>
            </a:r>
          </a:p>
        </p:txBody>
      </p:sp>
      <p:sp>
        <p:nvSpPr>
          <p:cNvPr id="3" name="Content Placeholder 2">
            <a:extLst>
              <a:ext uri="{FF2B5EF4-FFF2-40B4-BE49-F238E27FC236}">
                <a16:creationId xmlns:a16="http://schemas.microsoft.com/office/drawing/2014/main" id="{E3C20843-6A69-4FE1-AC11-639352ABB0D0}"/>
              </a:ext>
            </a:extLst>
          </p:cNvPr>
          <p:cNvSpPr>
            <a:spLocks noGrp="1"/>
          </p:cNvSpPr>
          <p:nvPr>
            <p:ph idx="13"/>
          </p:nvPr>
        </p:nvSpPr>
        <p:spPr/>
        <p:txBody>
          <a:bodyPr/>
          <a:lstStyle/>
          <a:p>
            <a:r>
              <a:rPr lang="en-US" dirty="0"/>
              <a:t>Basic out-of-the-box CMS has Personalization Groups</a:t>
            </a:r>
          </a:p>
          <a:p>
            <a:r>
              <a:rPr lang="en-US" dirty="0"/>
              <a:t>With cloud subscription you get a Profile Store</a:t>
            </a:r>
          </a:p>
        </p:txBody>
      </p:sp>
      <p:sp>
        <p:nvSpPr>
          <p:cNvPr id="4" name="Slide Number Placeholder 3">
            <a:extLst>
              <a:ext uri="{FF2B5EF4-FFF2-40B4-BE49-F238E27FC236}">
                <a16:creationId xmlns:a16="http://schemas.microsoft.com/office/drawing/2014/main" id="{7A1DF64F-B60C-4495-81BF-C00B3D1F9A05}"/>
              </a:ext>
            </a:extLst>
          </p:cNvPr>
          <p:cNvSpPr>
            <a:spLocks noGrp="1"/>
          </p:cNvSpPr>
          <p:nvPr>
            <p:ph type="sldNum" sz="quarter" idx="4"/>
          </p:nvPr>
        </p:nvSpPr>
        <p:spPr/>
        <p:txBody>
          <a:bodyPr/>
          <a:lstStyle/>
          <a:p>
            <a:fld id="{3929A35A-4CDE-4811-9EC1-A11FAC195EA5}" type="slidenum">
              <a:rPr lang="en-US" smtClean="0"/>
              <a:pPr/>
              <a:t>17</a:t>
            </a:fld>
            <a:endParaRPr lang="en-US" dirty="0"/>
          </a:p>
        </p:txBody>
      </p:sp>
      <p:pic>
        <p:nvPicPr>
          <p:cNvPr id="6" name="Picture 5">
            <a:extLst>
              <a:ext uri="{FF2B5EF4-FFF2-40B4-BE49-F238E27FC236}">
                <a16:creationId xmlns:a16="http://schemas.microsoft.com/office/drawing/2014/main" id="{62B83E87-67B0-4C7E-9485-90BFD4958D61}"/>
              </a:ext>
            </a:extLst>
          </p:cNvPr>
          <p:cNvPicPr>
            <a:picLocks noChangeAspect="1"/>
          </p:cNvPicPr>
          <p:nvPr/>
        </p:nvPicPr>
        <p:blipFill>
          <a:blip r:embed="rId2"/>
          <a:stretch>
            <a:fillRect/>
          </a:stretch>
        </p:blipFill>
        <p:spPr>
          <a:xfrm>
            <a:off x="1175449" y="1816214"/>
            <a:ext cx="4583176" cy="2811624"/>
          </a:xfrm>
          <a:prstGeom prst="rect">
            <a:avLst/>
          </a:prstGeom>
        </p:spPr>
      </p:pic>
      <p:sp>
        <p:nvSpPr>
          <p:cNvPr id="7" name="TextBox 6">
            <a:extLst>
              <a:ext uri="{FF2B5EF4-FFF2-40B4-BE49-F238E27FC236}">
                <a16:creationId xmlns:a16="http://schemas.microsoft.com/office/drawing/2014/main" id="{8D5AC813-ED4C-4D34-B362-E2FB7CCDF5DA}"/>
              </a:ext>
            </a:extLst>
          </p:cNvPr>
          <p:cNvSpPr txBox="1"/>
          <p:nvPr/>
        </p:nvSpPr>
        <p:spPr>
          <a:xfrm>
            <a:off x="6226296" y="2177808"/>
            <a:ext cx="2401173" cy="923330"/>
          </a:xfrm>
          <a:prstGeom prst="rect">
            <a:avLst/>
          </a:prstGeom>
          <a:noFill/>
        </p:spPr>
        <p:txBody>
          <a:bodyPr wrap="square" rtlCol="0">
            <a:spAutoFit/>
          </a:bodyPr>
          <a:lstStyle/>
          <a:p>
            <a:r>
              <a:rPr lang="en-US" dirty="0"/>
              <a:t>Advance and Perform use AI to provide more automated personalization (outside the scope of this workshop)</a:t>
            </a:r>
          </a:p>
        </p:txBody>
      </p:sp>
    </p:spTree>
    <p:extLst>
      <p:ext uri="{BB962C8B-B14F-4D97-AF65-F5344CB8AC3E}">
        <p14:creationId xmlns:p14="http://schemas.microsoft.com/office/powerpoint/2010/main" val="193850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574493" y="1986608"/>
            <a:ext cx="1495973" cy="415498"/>
          </a:xfrm>
          <a:prstGeom prst="rect">
            <a:avLst/>
          </a:prstGeom>
          <a:solidFill>
            <a:schemeClr val="bg1"/>
          </a:solidFill>
        </p:spPr>
        <p:txBody>
          <a:bodyPr wrap="square" rIns="0" rtlCol="0">
            <a:spAutoFit/>
          </a:bodyPr>
          <a:lstStyle/>
          <a:p>
            <a:r>
              <a:rPr lang="sv-SE" sz="1050" dirty="0">
                <a:ln w="3175">
                  <a:noFill/>
                </a:ln>
              </a:rPr>
              <a:t>2: Use the visitor groups</a:t>
            </a:r>
          </a:p>
          <a:p>
            <a:r>
              <a:rPr lang="sv-SE" sz="1050" dirty="0">
                <a:ln w="3175">
                  <a:noFill/>
                </a:ln>
              </a:rPr>
              <a:t>    in pages and blocks.</a:t>
            </a:r>
          </a:p>
        </p:txBody>
      </p:sp>
      <p:sp>
        <p:nvSpPr>
          <p:cNvPr id="9" name="TextBox 8"/>
          <p:cNvSpPr txBox="1"/>
          <p:nvPr/>
        </p:nvSpPr>
        <p:spPr>
          <a:xfrm>
            <a:off x="3581469" y="1582447"/>
            <a:ext cx="1499128" cy="415498"/>
          </a:xfrm>
          <a:prstGeom prst="rect">
            <a:avLst/>
          </a:prstGeom>
          <a:noFill/>
        </p:spPr>
        <p:txBody>
          <a:bodyPr wrap="none" rtlCol="0">
            <a:spAutoFit/>
          </a:bodyPr>
          <a:lstStyle/>
          <a:p>
            <a:r>
              <a:rPr lang="sv-SE" sz="1050" dirty="0"/>
              <a:t>1: Define visitor groups</a:t>
            </a:r>
          </a:p>
          <a:p>
            <a:r>
              <a:rPr lang="sv-SE" sz="1050" dirty="0"/>
              <a:t>    with various criteria.</a:t>
            </a:r>
          </a:p>
        </p:txBody>
      </p:sp>
      <p:sp>
        <p:nvSpPr>
          <p:cNvPr id="91138" name="Title 1"/>
          <p:cNvSpPr>
            <a:spLocks noGrp="1"/>
          </p:cNvSpPr>
          <p:nvPr>
            <p:ph type="title"/>
          </p:nvPr>
        </p:nvSpPr>
        <p:spPr/>
        <p:txBody>
          <a:bodyPr/>
          <a:lstStyle/>
          <a:p>
            <a:r>
              <a:rPr lang="en-GB" dirty="0"/>
              <a:t>Personalizing content with visitor groups</a:t>
            </a:r>
            <a:endParaRPr lang="en-US" dirty="0"/>
          </a:p>
        </p:txBody>
      </p:sp>
      <p:sp>
        <p:nvSpPr>
          <p:cNvPr id="6" name="Text Placeholder 5"/>
          <p:cNvSpPr>
            <a:spLocks noGrp="1"/>
          </p:cNvSpPr>
          <p:nvPr>
            <p:ph type="body" sz="quarter" idx="18"/>
          </p:nvPr>
        </p:nvSpPr>
        <p:spPr/>
        <p:txBody>
          <a:bodyPr/>
          <a:lstStyle/>
          <a:p>
            <a:r>
              <a:rPr lang="en-GB" dirty="0"/>
              <a:t>Personalizing content – Visitor Groups</a:t>
            </a:r>
          </a:p>
        </p:txBody>
      </p:sp>
      <p:pic>
        <p:nvPicPr>
          <p:cNvPr id="8" name="Picture 7"/>
          <p:cNvPicPr>
            <a:picLocks noChangeAspect="1"/>
          </p:cNvPicPr>
          <p:nvPr/>
        </p:nvPicPr>
        <p:blipFill>
          <a:blip r:embed="rId3"/>
          <a:stretch>
            <a:fillRect/>
          </a:stretch>
        </p:blipFill>
        <p:spPr>
          <a:xfrm>
            <a:off x="215799" y="1599135"/>
            <a:ext cx="3307684" cy="2518928"/>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pic>
      <p:sp>
        <p:nvSpPr>
          <p:cNvPr id="12" name="Rectangle 11"/>
          <p:cNvSpPr/>
          <p:nvPr/>
        </p:nvSpPr>
        <p:spPr>
          <a:xfrm>
            <a:off x="684173" y="3730118"/>
            <a:ext cx="2370934" cy="8576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760"/>
          </a:p>
        </p:txBody>
      </p:sp>
      <p:grpSp>
        <p:nvGrpSpPr>
          <p:cNvPr id="3" name="Group 2"/>
          <p:cNvGrpSpPr/>
          <p:nvPr/>
        </p:nvGrpSpPr>
        <p:grpSpPr>
          <a:xfrm>
            <a:off x="1627905" y="2009692"/>
            <a:ext cx="1360589" cy="1504010"/>
            <a:chOff x="2525245" y="2814516"/>
            <a:chExt cx="2418825" cy="2673794"/>
          </a:xfrm>
        </p:grpSpPr>
        <p:pic>
          <p:nvPicPr>
            <p:cNvPr id="16" name="Picture 15"/>
            <p:cNvPicPr>
              <a:picLocks noChangeAspect="1"/>
            </p:cNvPicPr>
            <p:nvPr/>
          </p:nvPicPr>
          <p:blipFill>
            <a:blip r:embed="rId4"/>
            <a:stretch>
              <a:fillRect/>
            </a:stretch>
          </p:blipFill>
          <p:spPr>
            <a:xfrm>
              <a:off x="2525245" y="2995690"/>
              <a:ext cx="2418825" cy="2492620"/>
            </a:xfrm>
            <a:prstGeom prst="rect">
              <a:avLst/>
            </a:prstGeom>
            <a:ln w="28575">
              <a:solidFill>
                <a:srgbClr val="FF9900"/>
              </a:solidFill>
            </a:ln>
          </p:spPr>
        </p:pic>
        <p:sp>
          <p:nvSpPr>
            <p:cNvPr id="18" name="TextBox 2"/>
            <p:cNvSpPr txBox="1">
              <a:spLocks noChangeArrowheads="1"/>
            </p:cNvSpPr>
            <p:nvPr/>
          </p:nvSpPr>
          <p:spPr bwMode="auto">
            <a:xfrm>
              <a:off x="2615929" y="2814516"/>
              <a:ext cx="796971" cy="348814"/>
            </a:xfrm>
            <a:prstGeom prst="rect">
              <a:avLst/>
            </a:prstGeom>
            <a:solidFill>
              <a:srgbClr val="FF9900"/>
            </a:solidFill>
            <a:ln>
              <a:noFill/>
            </a:ln>
            <a:extLst/>
          </p:spPr>
          <p:txBody>
            <a:bodyPr wrap="square">
              <a:spAutoFit/>
            </a:bodyPr>
            <a:lstStyle>
              <a:lvl1pPr>
                <a:spcBef>
                  <a:spcPct val="20000"/>
                </a:spcBef>
                <a:buFont typeface="Arial" panose="020B0604020202020204" pitchFamily="34" charset="0"/>
                <a:buChar char="•"/>
                <a:defRPr sz="2400">
                  <a:solidFill>
                    <a:schemeClr val="tx1"/>
                  </a:solidFill>
                  <a:latin typeface="Arial"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itchFamily="34" charset="0"/>
                  <a:cs typeface="Arial" panose="020B0604020202020204" pitchFamily="34" charset="0"/>
                </a:defRPr>
              </a:lvl4pPr>
              <a:lvl5pPr marL="2057400" indent="-228600">
                <a:spcBef>
                  <a:spcPct val="20000"/>
                </a:spcBef>
                <a:buFont typeface="Arial" panose="020B0604020202020204" pitchFamily="34" charset="0"/>
                <a:buChar char="»"/>
                <a:defRPr sz="1600">
                  <a:solidFill>
                    <a:schemeClr val="tx1"/>
                  </a:solidFill>
                  <a:latin typeface="Arial"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9pPr>
            </a:lstStyle>
            <a:p>
              <a:pPr algn="ctr" eaLnBrk="1" hangingPunct="1">
                <a:spcBef>
                  <a:spcPct val="0"/>
                </a:spcBef>
                <a:buFontTx/>
                <a:buNone/>
              </a:pPr>
              <a:r>
                <a:rPr lang="sv-SE" sz="675" i="1" dirty="0">
                  <a:latin typeface="Arial" panose="020B0604020202020204" pitchFamily="34" charset="0"/>
                </a:rPr>
                <a:t>Block</a:t>
              </a:r>
            </a:p>
          </p:txBody>
        </p:sp>
      </p:grpSp>
      <p:grpSp>
        <p:nvGrpSpPr>
          <p:cNvPr id="5" name="Group 4"/>
          <p:cNvGrpSpPr/>
          <p:nvPr/>
        </p:nvGrpSpPr>
        <p:grpSpPr>
          <a:xfrm>
            <a:off x="3539679" y="2505165"/>
            <a:ext cx="2428364" cy="1644004"/>
            <a:chOff x="4591890" y="3455602"/>
            <a:chExt cx="4317092" cy="2922673"/>
          </a:xfrm>
          <a:effectLst>
            <a:outerShdw blurRad="50800" dist="38100" dir="2700000" algn="tl" rotWithShape="0">
              <a:prstClr val="black">
                <a:alpha val="40000"/>
              </a:prstClr>
            </a:outerShdw>
          </a:effectLst>
          <a:scene3d>
            <a:camera prst="orthographicFront">
              <a:rot lat="0" lon="0" rev="0"/>
            </a:camera>
            <a:lightRig rig="glow" dir="t">
              <a:rot lat="0" lon="0" rev="4800000"/>
            </a:lightRig>
          </a:scene3d>
        </p:grpSpPr>
        <p:pic>
          <p:nvPicPr>
            <p:cNvPr id="2" name="Picture 1"/>
            <p:cNvPicPr>
              <a:picLocks noChangeAspect="1"/>
            </p:cNvPicPr>
            <p:nvPr/>
          </p:nvPicPr>
          <p:blipFill>
            <a:blip r:embed="rId5"/>
            <a:stretch>
              <a:fillRect/>
            </a:stretch>
          </p:blipFill>
          <p:spPr>
            <a:xfrm>
              <a:off x="4591890" y="3618055"/>
              <a:ext cx="4317092" cy="2760220"/>
            </a:xfrm>
            <a:prstGeom prst="rect">
              <a:avLst/>
            </a:prstGeom>
            <a:ln w="28575">
              <a:noFill/>
            </a:ln>
            <a:effectLst>
              <a:outerShdw blurRad="50800" dist="38100" dir="2700000" algn="tl" rotWithShape="0">
                <a:prstClr val="black">
                  <a:alpha val="40000"/>
                </a:prstClr>
              </a:outerShdw>
            </a:effectLst>
            <a:sp3d prstMaterial="matte">
              <a:bevelT w="127000" h="63500"/>
            </a:sp3d>
          </p:spPr>
        </p:pic>
        <p:sp>
          <p:nvSpPr>
            <p:cNvPr id="19" name="TextBox 2"/>
            <p:cNvSpPr txBox="1">
              <a:spLocks noChangeArrowheads="1"/>
            </p:cNvSpPr>
            <p:nvPr/>
          </p:nvSpPr>
          <p:spPr bwMode="auto">
            <a:xfrm>
              <a:off x="5133618" y="3455602"/>
              <a:ext cx="789668" cy="348814"/>
            </a:xfrm>
            <a:prstGeom prst="rect">
              <a:avLst/>
            </a:prstGeom>
            <a:solidFill>
              <a:srgbClr val="FF9900"/>
            </a:solidFill>
            <a:ln>
              <a:noFill/>
            </a:ln>
            <a:effectLst>
              <a:outerShdw blurRad="190500" dist="228600" dir="2700000" algn="ctr">
                <a:srgbClr val="000000">
                  <a:alpha val="30000"/>
                </a:srgbClr>
              </a:outerShdw>
            </a:effectLst>
            <a:sp3d prstMaterial="matte">
              <a:bevelT w="127000" h="63500"/>
            </a:sp3d>
            <a:extLst/>
          </p:spPr>
          <p:txBody>
            <a:bodyPr wrap="square">
              <a:spAutoFit/>
            </a:bodyPr>
            <a:lstStyle>
              <a:lvl1pPr>
                <a:spcBef>
                  <a:spcPct val="20000"/>
                </a:spcBef>
                <a:buFont typeface="Arial" panose="020B0604020202020204" pitchFamily="34" charset="0"/>
                <a:buChar char="•"/>
                <a:defRPr sz="2400">
                  <a:solidFill>
                    <a:schemeClr val="tx1"/>
                  </a:solidFill>
                  <a:latin typeface="Arial"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itchFamily="34" charset="0"/>
                  <a:cs typeface="Arial" panose="020B0604020202020204" pitchFamily="34" charset="0"/>
                </a:defRPr>
              </a:lvl4pPr>
              <a:lvl5pPr marL="2057400" indent="-228600">
                <a:spcBef>
                  <a:spcPct val="20000"/>
                </a:spcBef>
                <a:buFont typeface="Arial" panose="020B0604020202020204" pitchFamily="34" charset="0"/>
                <a:buChar char="»"/>
                <a:defRPr sz="1600">
                  <a:solidFill>
                    <a:schemeClr val="tx1"/>
                  </a:solidFill>
                  <a:latin typeface="Arial"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itchFamily="34" charset="0"/>
                  <a:cs typeface="Arial" panose="020B0604020202020204" pitchFamily="34" charset="0"/>
                </a:defRPr>
              </a:lvl9pPr>
            </a:lstStyle>
            <a:p>
              <a:pPr algn="ctr" eaLnBrk="1" hangingPunct="1">
                <a:spcBef>
                  <a:spcPct val="0"/>
                </a:spcBef>
                <a:buFontTx/>
                <a:buNone/>
              </a:pPr>
              <a:r>
                <a:rPr lang="sv-SE" sz="675" i="1" dirty="0">
                  <a:latin typeface="Arial" panose="020B0604020202020204" pitchFamily="34" charset="0"/>
                </a:rPr>
                <a:t>Page</a:t>
              </a:r>
            </a:p>
          </p:txBody>
        </p:sp>
      </p:grpSp>
      <p:sp>
        <p:nvSpPr>
          <p:cNvPr id="20" name="TextBox 19">
            <a:extLst>
              <a:ext uri="{FF2B5EF4-FFF2-40B4-BE49-F238E27FC236}">
                <a16:creationId xmlns:a16="http://schemas.microsoft.com/office/drawing/2014/main" id="{BE5268D8-7349-4D29-86C2-15018D82C598}"/>
              </a:ext>
            </a:extLst>
          </p:cNvPr>
          <p:cNvSpPr txBox="1"/>
          <p:nvPr/>
        </p:nvSpPr>
        <p:spPr>
          <a:xfrm>
            <a:off x="794633" y="4158785"/>
            <a:ext cx="6144883" cy="83099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marL="180000" indent="-180000">
              <a:buFont typeface="Arial" panose="020B0604020202020204" pitchFamily="34" charset="0"/>
              <a:buChar char="•"/>
            </a:pPr>
            <a:r>
              <a:rPr lang="en-US" sz="1200" dirty="0"/>
              <a:t>There are 11 built-in criteria…</a:t>
            </a:r>
          </a:p>
          <a:p>
            <a:pPr marL="180000" indent="-180000">
              <a:buFont typeface="Arial" panose="020B0604020202020204" pitchFamily="34" charset="0"/>
              <a:buChar char="•"/>
            </a:pPr>
            <a:r>
              <a:rPr lang="en-US" sz="1200" dirty="0"/>
              <a:t>…but the two Geographic ones are hidden until you configure a geolocation provider.</a:t>
            </a:r>
          </a:p>
          <a:p>
            <a:pPr marL="180000" indent="-180000">
              <a:buFont typeface="Arial" panose="020B0604020202020204" pitchFamily="34" charset="0"/>
              <a:buChar char="•"/>
            </a:pPr>
            <a:r>
              <a:rPr lang="en-US" sz="1200" dirty="0"/>
              <a:t>Install </a:t>
            </a:r>
            <a:r>
              <a:rPr lang="en-US" sz="1050" dirty="0" err="1">
                <a:latin typeface="Consolas" panose="020B0609020204030204" pitchFamily="49" charset="0"/>
              </a:rPr>
              <a:t>EPiServer.VisitorGroupsCriteriaPack</a:t>
            </a:r>
            <a:r>
              <a:rPr lang="en-US" sz="1200" dirty="0"/>
              <a:t> for ten more including Technical Criteria, install </a:t>
            </a:r>
            <a:r>
              <a:rPr lang="en-US" sz="1050" dirty="0" err="1">
                <a:solidFill>
                  <a:prstClr val="black"/>
                </a:solidFill>
                <a:latin typeface="Consolas" panose="020B0609020204030204" pitchFamily="49" charset="0"/>
              </a:rPr>
              <a:t>EPiServer.Forms.Samples</a:t>
            </a:r>
            <a:r>
              <a:rPr lang="en-US" sz="1200" dirty="0"/>
              <a:t> for two more, and developers can create custom criteria.</a:t>
            </a:r>
          </a:p>
        </p:txBody>
      </p:sp>
      <p:pic>
        <p:nvPicPr>
          <p:cNvPr id="4" name="Picture 3">
            <a:extLst>
              <a:ext uri="{FF2B5EF4-FFF2-40B4-BE49-F238E27FC236}">
                <a16:creationId xmlns:a16="http://schemas.microsoft.com/office/drawing/2014/main" id="{B3116DCA-B9C5-4455-9B32-D8EA8FF6CCED}"/>
              </a:ext>
            </a:extLst>
          </p:cNvPr>
          <p:cNvPicPr>
            <a:picLocks noChangeAspect="1"/>
          </p:cNvPicPr>
          <p:nvPr/>
        </p:nvPicPr>
        <p:blipFill>
          <a:blip r:embed="rId6"/>
          <a:stretch>
            <a:fillRect/>
          </a:stretch>
        </p:blipFill>
        <p:spPr>
          <a:xfrm>
            <a:off x="7056799" y="510742"/>
            <a:ext cx="1590675" cy="1062038"/>
          </a:xfrm>
          <a:prstGeom prst="rect">
            <a:avLst/>
          </a:prstGeom>
        </p:spPr>
      </p:pic>
      <p:pic>
        <p:nvPicPr>
          <p:cNvPr id="11" name="Picture 10">
            <a:extLst>
              <a:ext uri="{FF2B5EF4-FFF2-40B4-BE49-F238E27FC236}">
                <a16:creationId xmlns:a16="http://schemas.microsoft.com/office/drawing/2014/main" id="{BBFF2E56-63C5-4742-AEAA-AFFCC47B260C}"/>
              </a:ext>
            </a:extLst>
          </p:cNvPr>
          <p:cNvPicPr>
            <a:picLocks noChangeAspect="1"/>
          </p:cNvPicPr>
          <p:nvPr/>
        </p:nvPicPr>
        <p:blipFill>
          <a:blip r:embed="rId7"/>
          <a:stretch>
            <a:fillRect/>
          </a:stretch>
        </p:blipFill>
        <p:spPr>
          <a:xfrm>
            <a:off x="7056799" y="2541604"/>
            <a:ext cx="1581150" cy="857250"/>
          </a:xfrm>
          <a:prstGeom prst="rect">
            <a:avLst/>
          </a:prstGeom>
        </p:spPr>
      </p:pic>
      <p:pic>
        <p:nvPicPr>
          <p:cNvPr id="14" name="Picture 13">
            <a:extLst>
              <a:ext uri="{FF2B5EF4-FFF2-40B4-BE49-F238E27FC236}">
                <a16:creationId xmlns:a16="http://schemas.microsoft.com/office/drawing/2014/main" id="{16E2EBDE-6D8C-4980-9039-3AC48C1B124F}"/>
              </a:ext>
            </a:extLst>
          </p:cNvPr>
          <p:cNvPicPr>
            <a:picLocks noChangeAspect="1"/>
          </p:cNvPicPr>
          <p:nvPr/>
        </p:nvPicPr>
        <p:blipFill>
          <a:blip r:embed="rId8"/>
          <a:stretch>
            <a:fillRect/>
          </a:stretch>
        </p:blipFill>
        <p:spPr>
          <a:xfrm>
            <a:off x="7056799" y="3476572"/>
            <a:ext cx="1590675" cy="423863"/>
          </a:xfrm>
          <a:prstGeom prst="rect">
            <a:avLst/>
          </a:prstGeom>
        </p:spPr>
      </p:pic>
      <p:pic>
        <p:nvPicPr>
          <p:cNvPr id="21" name="Picture 20">
            <a:extLst>
              <a:ext uri="{FF2B5EF4-FFF2-40B4-BE49-F238E27FC236}">
                <a16:creationId xmlns:a16="http://schemas.microsoft.com/office/drawing/2014/main" id="{EC0A9E41-CF00-4523-86CE-050D4E248A4E}"/>
              </a:ext>
            </a:extLst>
          </p:cNvPr>
          <p:cNvPicPr>
            <a:picLocks noChangeAspect="1"/>
          </p:cNvPicPr>
          <p:nvPr/>
        </p:nvPicPr>
        <p:blipFill>
          <a:blip r:embed="rId9"/>
          <a:stretch>
            <a:fillRect/>
          </a:stretch>
        </p:blipFill>
        <p:spPr>
          <a:xfrm>
            <a:off x="7052036" y="4000591"/>
            <a:ext cx="1585913" cy="1047750"/>
          </a:xfrm>
          <a:prstGeom prst="rect">
            <a:avLst/>
          </a:prstGeom>
        </p:spPr>
      </p:pic>
      <p:pic>
        <p:nvPicPr>
          <p:cNvPr id="15" name="Picture 14">
            <a:extLst>
              <a:ext uri="{FF2B5EF4-FFF2-40B4-BE49-F238E27FC236}">
                <a16:creationId xmlns:a16="http://schemas.microsoft.com/office/drawing/2014/main" id="{9A41291D-8B7B-4773-9F83-E8724E8F3D21}"/>
              </a:ext>
            </a:extLst>
          </p:cNvPr>
          <p:cNvPicPr>
            <a:picLocks noChangeAspect="1"/>
          </p:cNvPicPr>
          <p:nvPr/>
        </p:nvPicPr>
        <p:blipFill>
          <a:blip r:embed="rId10"/>
          <a:stretch>
            <a:fillRect/>
          </a:stretch>
        </p:blipFill>
        <p:spPr>
          <a:xfrm>
            <a:off x="7054417" y="1638598"/>
            <a:ext cx="1581150" cy="423863"/>
          </a:xfrm>
          <a:prstGeom prst="rect">
            <a:avLst/>
          </a:prstGeom>
        </p:spPr>
      </p:pic>
      <p:pic>
        <p:nvPicPr>
          <p:cNvPr id="22" name="Picture 21">
            <a:extLst>
              <a:ext uri="{FF2B5EF4-FFF2-40B4-BE49-F238E27FC236}">
                <a16:creationId xmlns:a16="http://schemas.microsoft.com/office/drawing/2014/main" id="{DE20212C-9459-4B33-B858-D158EA86EB31}"/>
              </a:ext>
            </a:extLst>
          </p:cNvPr>
          <p:cNvPicPr>
            <a:picLocks noChangeAspect="1"/>
          </p:cNvPicPr>
          <p:nvPr/>
        </p:nvPicPr>
        <p:blipFill>
          <a:blip r:embed="rId11"/>
          <a:stretch>
            <a:fillRect/>
          </a:stretch>
        </p:blipFill>
        <p:spPr>
          <a:xfrm>
            <a:off x="7108895" y="2057646"/>
            <a:ext cx="1457325" cy="428625"/>
          </a:xfrm>
          <a:prstGeom prst="rect">
            <a:avLst/>
          </a:prstGeom>
        </p:spPr>
      </p:pic>
      <p:cxnSp>
        <p:nvCxnSpPr>
          <p:cNvPr id="17" name="Straight Arrow Connector 16">
            <a:extLst>
              <a:ext uri="{FF2B5EF4-FFF2-40B4-BE49-F238E27FC236}">
                <a16:creationId xmlns:a16="http://schemas.microsoft.com/office/drawing/2014/main" id="{DB5DA151-CEB7-41C2-9635-01DC39A38D55}"/>
              </a:ext>
            </a:extLst>
          </p:cNvPr>
          <p:cNvCxnSpPr>
            <a:cxnSpLocks/>
            <a:endCxn id="22" idx="1"/>
          </p:cNvCxnSpPr>
          <p:nvPr/>
        </p:nvCxnSpPr>
        <p:spPr>
          <a:xfrm flipV="1">
            <a:off x="5823317" y="2271959"/>
            <a:ext cx="1285578" cy="21299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49FD19B-B3E1-4D5F-B8A7-3A6458E11C83}"/>
              </a:ext>
            </a:extLst>
          </p:cNvPr>
          <p:cNvPicPr>
            <a:picLocks noChangeAspect="1"/>
          </p:cNvPicPr>
          <p:nvPr/>
        </p:nvPicPr>
        <p:blipFill>
          <a:blip r:embed="rId12"/>
          <a:stretch>
            <a:fillRect/>
          </a:stretch>
        </p:blipFill>
        <p:spPr>
          <a:xfrm>
            <a:off x="5396024" y="518727"/>
            <a:ext cx="1600200" cy="642938"/>
          </a:xfrm>
          <a:prstGeom prst="rect">
            <a:avLst/>
          </a:prstGeom>
        </p:spPr>
      </p:pic>
      <p:pic>
        <p:nvPicPr>
          <p:cNvPr id="7" name="Picture 6">
            <a:extLst>
              <a:ext uri="{FF2B5EF4-FFF2-40B4-BE49-F238E27FC236}">
                <a16:creationId xmlns:a16="http://schemas.microsoft.com/office/drawing/2014/main" id="{B873FF0F-4B38-4ABD-9E98-64A2A6F0EB1A}"/>
              </a:ext>
            </a:extLst>
          </p:cNvPr>
          <p:cNvPicPr>
            <a:picLocks noChangeAspect="1"/>
          </p:cNvPicPr>
          <p:nvPr/>
        </p:nvPicPr>
        <p:blipFill>
          <a:blip r:embed="rId13"/>
          <a:stretch>
            <a:fillRect/>
          </a:stretch>
        </p:blipFill>
        <p:spPr>
          <a:xfrm>
            <a:off x="5548640" y="1213857"/>
            <a:ext cx="1447800" cy="1343025"/>
          </a:xfrm>
          <a:prstGeom prst="rect">
            <a:avLst/>
          </a:prstGeom>
        </p:spPr>
      </p:pic>
    </p:spTree>
    <p:extLst>
      <p:ext uri="{BB962C8B-B14F-4D97-AF65-F5344CB8AC3E}">
        <p14:creationId xmlns:p14="http://schemas.microsoft.com/office/powerpoint/2010/main" val="413526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0F1C-DFB2-4E63-9099-6E484D0CF47C}"/>
              </a:ext>
            </a:extLst>
          </p:cNvPr>
          <p:cNvSpPr>
            <a:spLocks noGrp="1"/>
          </p:cNvSpPr>
          <p:nvPr>
            <p:ph type="title"/>
          </p:nvPr>
        </p:nvSpPr>
        <p:spPr/>
        <p:txBody>
          <a:bodyPr/>
          <a:lstStyle/>
          <a:p>
            <a:r>
              <a:rPr lang="en-US" dirty="0"/>
              <a:t>Personalizing pages and media assets</a:t>
            </a:r>
          </a:p>
        </p:txBody>
      </p:sp>
      <p:sp>
        <p:nvSpPr>
          <p:cNvPr id="4" name="Content Placeholder 3">
            <a:extLst>
              <a:ext uri="{FF2B5EF4-FFF2-40B4-BE49-F238E27FC236}">
                <a16:creationId xmlns:a16="http://schemas.microsoft.com/office/drawing/2014/main" id="{E4DF3C93-50BC-4926-85B6-3A77AD18A762}"/>
              </a:ext>
            </a:extLst>
          </p:cNvPr>
          <p:cNvSpPr>
            <a:spLocks noGrp="1"/>
          </p:cNvSpPr>
          <p:nvPr>
            <p:ph idx="13"/>
          </p:nvPr>
        </p:nvSpPr>
        <p:spPr/>
        <p:txBody>
          <a:bodyPr/>
          <a:lstStyle/>
          <a:p>
            <a:pPr marL="0" indent="0">
              <a:buNone/>
            </a:pPr>
            <a:r>
              <a:rPr lang="en-US" dirty="0"/>
              <a:t>Like blocks, pages and media assets can be personalized. While editing a page, click </a:t>
            </a:r>
            <a:r>
              <a:rPr lang="en-US" b="1" dirty="0"/>
              <a:t>Visible to</a:t>
            </a:r>
            <a:r>
              <a:rPr lang="en-US" dirty="0"/>
              <a:t>, remove </a:t>
            </a:r>
            <a:r>
              <a:rPr lang="en-US" b="1" dirty="0"/>
              <a:t>Read</a:t>
            </a:r>
            <a:r>
              <a:rPr lang="en-US" dirty="0"/>
              <a:t> access right for </a:t>
            </a:r>
            <a:r>
              <a:rPr lang="en-US" b="1" dirty="0"/>
              <a:t>Everyone</a:t>
            </a:r>
            <a:r>
              <a:rPr lang="en-US" dirty="0"/>
              <a:t> and add a Visitor Group and give it </a:t>
            </a:r>
            <a:r>
              <a:rPr lang="en-US" b="1" dirty="0"/>
              <a:t>Read</a:t>
            </a:r>
            <a:r>
              <a:rPr lang="en-US" dirty="0"/>
              <a:t> access rights.</a:t>
            </a:r>
          </a:p>
          <a:p>
            <a:pPr marL="0" indent="0">
              <a:buNone/>
            </a:pPr>
            <a:endParaRPr lang="en-US" dirty="0"/>
          </a:p>
        </p:txBody>
      </p:sp>
      <p:sp>
        <p:nvSpPr>
          <p:cNvPr id="5" name="Text Placeholder 4">
            <a:extLst>
              <a:ext uri="{FF2B5EF4-FFF2-40B4-BE49-F238E27FC236}">
                <a16:creationId xmlns:a16="http://schemas.microsoft.com/office/drawing/2014/main" id="{86705C7A-4CFB-4CD0-893E-05DAF7DA17A2}"/>
              </a:ext>
            </a:extLst>
          </p:cNvPr>
          <p:cNvSpPr>
            <a:spLocks noGrp="1"/>
          </p:cNvSpPr>
          <p:nvPr>
            <p:ph type="body" sz="quarter" idx="18"/>
          </p:nvPr>
        </p:nvSpPr>
        <p:spPr/>
        <p:txBody>
          <a:bodyPr/>
          <a:lstStyle/>
          <a:p>
            <a:r>
              <a:rPr lang="en-GB" dirty="0"/>
              <a:t>Personalizing content – Visitor Groups</a:t>
            </a:r>
          </a:p>
        </p:txBody>
      </p:sp>
      <p:pic>
        <p:nvPicPr>
          <p:cNvPr id="6" name="Picture 5">
            <a:extLst>
              <a:ext uri="{FF2B5EF4-FFF2-40B4-BE49-F238E27FC236}">
                <a16:creationId xmlns:a16="http://schemas.microsoft.com/office/drawing/2014/main" id="{3B09670D-7F82-4E0A-9B8E-2637853B5558}"/>
              </a:ext>
            </a:extLst>
          </p:cNvPr>
          <p:cNvPicPr>
            <a:picLocks noChangeAspect="1"/>
          </p:cNvPicPr>
          <p:nvPr/>
        </p:nvPicPr>
        <p:blipFill>
          <a:blip r:embed="rId3"/>
          <a:stretch>
            <a:fillRect/>
          </a:stretch>
        </p:blipFill>
        <p:spPr>
          <a:xfrm>
            <a:off x="175893" y="2268591"/>
            <a:ext cx="5590102" cy="2477220"/>
          </a:xfrm>
          <a:prstGeom prst="rect">
            <a:avLst/>
          </a:prstGeom>
        </p:spPr>
      </p:pic>
    </p:spTree>
    <p:extLst>
      <p:ext uri="{BB962C8B-B14F-4D97-AF65-F5344CB8AC3E}">
        <p14:creationId xmlns:p14="http://schemas.microsoft.com/office/powerpoint/2010/main" val="281703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F37C2B-54DF-43DC-9171-4CC04151924C}"/>
              </a:ext>
            </a:extLst>
          </p:cNvPr>
          <p:cNvSpPr>
            <a:spLocks noGrp="1"/>
          </p:cNvSpPr>
          <p:nvPr>
            <p:ph type="title"/>
          </p:nvPr>
        </p:nvSpPr>
        <p:spPr/>
        <p:txBody>
          <a:bodyPr>
            <a:normAutofit/>
          </a:bodyPr>
          <a:lstStyle/>
          <a:p>
            <a:r>
              <a:rPr lang="en-US" dirty="0"/>
              <a:t>Speakers</a:t>
            </a:r>
          </a:p>
        </p:txBody>
      </p:sp>
      <p:sp>
        <p:nvSpPr>
          <p:cNvPr id="6" name="Content Placeholder 5">
            <a:extLst>
              <a:ext uri="{FF2B5EF4-FFF2-40B4-BE49-F238E27FC236}">
                <a16:creationId xmlns:a16="http://schemas.microsoft.com/office/drawing/2014/main" id="{998D3494-A585-473A-A987-55F5D2AE42F5}"/>
              </a:ext>
            </a:extLst>
          </p:cNvPr>
          <p:cNvSpPr>
            <a:spLocks noGrp="1"/>
          </p:cNvSpPr>
          <p:nvPr>
            <p:ph idx="13"/>
          </p:nvPr>
        </p:nvSpPr>
        <p:spPr/>
        <p:txBody>
          <a:bodyPr/>
          <a:lstStyle/>
          <a:p>
            <a:pPr lvl="1"/>
            <a:r>
              <a:rPr lang="en-US" dirty="0"/>
              <a:t>Bruce Gordon</a:t>
            </a:r>
          </a:p>
          <a:p>
            <a:pPr lvl="1"/>
            <a:r>
              <a:rPr lang="en-US" dirty="0"/>
              <a:t>Located in Tallahassee,  FL</a:t>
            </a:r>
          </a:p>
          <a:p>
            <a:pPr lvl="1"/>
            <a:r>
              <a:rPr lang="en-US" dirty="0"/>
              <a:t>Providing Technical Training since 1994</a:t>
            </a:r>
          </a:p>
          <a:p>
            <a:pPr lvl="1"/>
            <a:r>
              <a:rPr lang="en-US" dirty="0"/>
              <a:t>Specialize in Episerver Development, .NET, Angular, SharePoint, Microsoft SQL</a:t>
            </a:r>
          </a:p>
          <a:p>
            <a:pPr lvl="1"/>
            <a:r>
              <a:rPr lang="en-US" dirty="0"/>
              <a:t>Episerver Certified Developer ECD</a:t>
            </a:r>
          </a:p>
          <a:p>
            <a:pPr lvl="1"/>
            <a:r>
              <a:rPr lang="en-US" dirty="0"/>
              <a:t>Microsoft Certified Trainer MCT and Developer MCPD</a:t>
            </a:r>
          </a:p>
          <a:p>
            <a:pPr lvl="1"/>
            <a:r>
              <a:rPr lang="en-US" dirty="0"/>
              <a:t>Bruce.Gordon@Episerver.com</a:t>
            </a:r>
          </a:p>
        </p:txBody>
      </p:sp>
      <p:sp>
        <p:nvSpPr>
          <p:cNvPr id="4" name="Slide Number Placeholder 3">
            <a:extLst>
              <a:ext uri="{FF2B5EF4-FFF2-40B4-BE49-F238E27FC236}">
                <a16:creationId xmlns:a16="http://schemas.microsoft.com/office/drawing/2014/main" id="{7B2907ED-1E59-4542-8754-A9F20855AF26}"/>
              </a:ext>
            </a:extLst>
          </p:cNvPr>
          <p:cNvSpPr>
            <a:spLocks noGrp="1"/>
          </p:cNvSpPr>
          <p:nvPr>
            <p:ph type="sldNum" sz="quarter" idx="4"/>
          </p:nvPr>
        </p:nvSpPr>
        <p:spPr/>
        <p:txBody>
          <a:bodyPr/>
          <a:lstStyle/>
          <a:p>
            <a:fld id="{3929A35A-4CDE-4811-9EC1-A11FAC195EA5}" type="slidenum">
              <a:rPr lang="en-US" smtClean="0"/>
              <a:pPr/>
              <a:t>2</a:t>
            </a:fld>
            <a:endParaRPr lang="en-US" dirty="0"/>
          </a:p>
        </p:txBody>
      </p:sp>
    </p:spTree>
    <p:extLst>
      <p:ext uri="{BB962C8B-B14F-4D97-AF65-F5344CB8AC3E}">
        <p14:creationId xmlns:p14="http://schemas.microsoft.com/office/powerpoint/2010/main" val="435234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1C3D2A-220C-43BA-9569-89C02D6C0360}"/>
              </a:ext>
            </a:extLst>
          </p:cNvPr>
          <p:cNvSpPr>
            <a:spLocks noGrp="1"/>
          </p:cNvSpPr>
          <p:nvPr>
            <p:ph type="sldNum" sz="quarter" idx="10"/>
          </p:nvPr>
        </p:nvSpPr>
        <p:spPr/>
        <p:txBody>
          <a:bodyPr/>
          <a:lstStyle/>
          <a:p>
            <a:fld id="{3929A35A-4CDE-4811-9EC1-A11FAC195EA5}" type="slidenum">
              <a:rPr lang="en-US" smtClean="0"/>
              <a:pPr/>
              <a:t>20</a:t>
            </a:fld>
            <a:endParaRPr lang="en-US" dirty="0"/>
          </a:p>
        </p:txBody>
      </p:sp>
      <p:sp>
        <p:nvSpPr>
          <p:cNvPr id="3" name="Title 2">
            <a:extLst>
              <a:ext uri="{FF2B5EF4-FFF2-40B4-BE49-F238E27FC236}">
                <a16:creationId xmlns:a16="http://schemas.microsoft.com/office/drawing/2014/main" id="{88F21F41-191C-4544-BD8E-D3C2589862E1}"/>
              </a:ext>
            </a:extLst>
          </p:cNvPr>
          <p:cNvSpPr>
            <a:spLocks noGrp="1"/>
          </p:cNvSpPr>
          <p:nvPr>
            <p:ph type="ctrTitle"/>
          </p:nvPr>
        </p:nvSpPr>
        <p:spPr/>
        <p:txBody>
          <a:bodyPr/>
          <a:lstStyle/>
          <a:p>
            <a:r>
              <a:rPr lang="en-US" dirty="0"/>
              <a:t>Demo Personalization with Visitor Groups</a:t>
            </a:r>
          </a:p>
        </p:txBody>
      </p:sp>
      <p:sp>
        <p:nvSpPr>
          <p:cNvPr id="4" name="Subtitle 3">
            <a:extLst>
              <a:ext uri="{FF2B5EF4-FFF2-40B4-BE49-F238E27FC236}">
                <a16:creationId xmlns:a16="http://schemas.microsoft.com/office/drawing/2014/main" id="{00FD0EBB-2C26-4440-A30B-F73224B2858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38271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B248D9-7A59-4B36-B442-44BE685FD0EC}"/>
              </a:ext>
            </a:extLst>
          </p:cNvPr>
          <p:cNvSpPr>
            <a:spLocks noGrp="1"/>
          </p:cNvSpPr>
          <p:nvPr>
            <p:ph type="title"/>
          </p:nvPr>
        </p:nvSpPr>
        <p:spPr/>
        <p:txBody>
          <a:bodyPr/>
          <a:lstStyle/>
          <a:p>
            <a:r>
              <a:rPr lang="en-US" dirty="0"/>
              <a:t>Episerver Developer Training</a:t>
            </a:r>
          </a:p>
        </p:txBody>
      </p:sp>
      <p:sp>
        <p:nvSpPr>
          <p:cNvPr id="6" name="Content Placeholder 5">
            <a:extLst>
              <a:ext uri="{FF2B5EF4-FFF2-40B4-BE49-F238E27FC236}">
                <a16:creationId xmlns:a16="http://schemas.microsoft.com/office/drawing/2014/main" id="{959B5575-FF08-498B-81E0-0CA57EE6511F}"/>
              </a:ext>
            </a:extLst>
          </p:cNvPr>
          <p:cNvSpPr>
            <a:spLocks noGrp="1"/>
          </p:cNvSpPr>
          <p:nvPr>
            <p:ph idx="13"/>
          </p:nvPr>
        </p:nvSpPr>
        <p:spPr/>
        <p:txBody>
          <a:bodyPr/>
          <a:lstStyle/>
          <a:p>
            <a:r>
              <a:rPr lang="en-US" dirty="0">
                <a:hlinkClick r:id="rId2"/>
              </a:rPr>
              <a:t>https://education.episerver.com/collections/developers</a:t>
            </a:r>
            <a:endParaRPr lang="en-US" dirty="0"/>
          </a:p>
          <a:p>
            <a:endParaRPr lang="en-US" dirty="0"/>
          </a:p>
        </p:txBody>
      </p:sp>
      <p:sp>
        <p:nvSpPr>
          <p:cNvPr id="2" name="Slide Number Placeholder 1">
            <a:extLst>
              <a:ext uri="{FF2B5EF4-FFF2-40B4-BE49-F238E27FC236}">
                <a16:creationId xmlns:a16="http://schemas.microsoft.com/office/drawing/2014/main" id="{4B5A6329-4F3B-4F93-BAC4-25E8B1330DED}"/>
              </a:ext>
            </a:extLst>
          </p:cNvPr>
          <p:cNvSpPr>
            <a:spLocks noGrp="1"/>
          </p:cNvSpPr>
          <p:nvPr>
            <p:ph type="sldNum" sz="quarter" idx="4"/>
          </p:nvPr>
        </p:nvSpPr>
        <p:spPr/>
        <p:txBody>
          <a:bodyPr/>
          <a:lstStyle/>
          <a:p>
            <a:fld id="{3929A35A-4CDE-4811-9EC1-A11FAC195EA5}" type="slidenum">
              <a:rPr lang="en-US" smtClean="0"/>
              <a:pPr/>
              <a:t>21</a:t>
            </a:fld>
            <a:endParaRPr lang="en-US" dirty="0"/>
          </a:p>
        </p:txBody>
      </p:sp>
      <p:pic>
        <p:nvPicPr>
          <p:cNvPr id="8" name="Picture 7">
            <a:extLst>
              <a:ext uri="{FF2B5EF4-FFF2-40B4-BE49-F238E27FC236}">
                <a16:creationId xmlns:a16="http://schemas.microsoft.com/office/drawing/2014/main" id="{D0CE30A5-DE9F-41A9-942E-0B6A6CC38F59}"/>
              </a:ext>
            </a:extLst>
          </p:cNvPr>
          <p:cNvPicPr>
            <a:picLocks noChangeAspect="1"/>
          </p:cNvPicPr>
          <p:nvPr/>
        </p:nvPicPr>
        <p:blipFill>
          <a:blip r:embed="rId3"/>
          <a:stretch>
            <a:fillRect/>
          </a:stretch>
        </p:blipFill>
        <p:spPr>
          <a:xfrm>
            <a:off x="2183594" y="1501859"/>
            <a:ext cx="4770501" cy="3473141"/>
          </a:xfrm>
          <a:prstGeom prst="rect">
            <a:avLst/>
          </a:prstGeom>
        </p:spPr>
      </p:pic>
    </p:spTree>
    <p:extLst>
      <p:ext uri="{BB962C8B-B14F-4D97-AF65-F5344CB8AC3E}">
        <p14:creationId xmlns:p14="http://schemas.microsoft.com/office/powerpoint/2010/main" val="13802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320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DCA4-45DD-4466-875F-32799CF6540A}"/>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AC2C1BF7-56B2-4A9D-871D-A0E288DBF3DC}"/>
              </a:ext>
            </a:extLst>
          </p:cNvPr>
          <p:cNvSpPr>
            <a:spLocks noGrp="1"/>
          </p:cNvSpPr>
          <p:nvPr>
            <p:ph idx="13"/>
          </p:nvPr>
        </p:nvSpPr>
        <p:spPr/>
        <p:txBody>
          <a:bodyPr/>
          <a:lstStyle/>
          <a:p>
            <a:r>
              <a:rPr lang="en-US" dirty="0"/>
              <a:t>8:30 – Welcome Breakfast &amp; Networking</a:t>
            </a:r>
          </a:p>
          <a:p>
            <a:r>
              <a:rPr lang="en-US" dirty="0"/>
              <a:t>9:00 – Introduction &amp; Welcome</a:t>
            </a:r>
          </a:p>
          <a:p>
            <a:r>
              <a:rPr lang="en-US" dirty="0"/>
              <a:t>9:15 – What is the Episerver Platform</a:t>
            </a:r>
          </a:p>
          <a:p>
            <a:r>
              <a:rPr lang="en-US" dirty="0"/>
              <a:t>9:45 – Setting up the Developer Environment</a:t>
            </a:r>
          </a:p>
          <a:p>
            <a:r>
              <a:rPr lang="en-US" dirty="0"/>
              <a:t>11:00 – Break</a:t>
            </a:r>
          </a:p>
          <a:p>
            <a:r>
              <a:rPr lang="en-US" dirty="0"/>
              <a:t>11:15 – Defining content types</a:t>
            </a:r>
          </a:p>
          <a:p>
            <a:r>
              <a:rPr lang="en-US" dirty="0"/>
              <a:t>12:15 – Lunch</a:t>
            </a:r>
          </a:p>
          <a:p>
            <a:r>
              <a:rPr lang="en-US" dirty="0"/>
              <a:t>1:45 – Working with blocks</a:t>
            </a:r>
          </a:p>
          <a:p>
            <a:r>
              <a:rPr lang="en-US" dirty="0"/>
              <a:t>2:45 – Using dependency services</a:t>
            </a:r>
          </a:p>
          <a:p>
            <a:r>
              <a:rPr lang="en-US" dirty="0"/>
              <a:t>3:45 – Personalization</a:t>
            </a:r>
          </a:p>
          <a:p>
            <a:r>
              <a:rPr lang="en-US" dirty="0"/>
              <a:t>4:45 – Closing remarks</a:t>
            </a:r>
          </a:p>
          <a:p>
            <a:r>
              <a:rPr lang="en-US" dirty="0"/>
              <a:t>5:00 – Happy Hour at South Branch Grill</a:t>
            </a:r>
          </a:p>
        </p:txBody>
      </p:sp>
      <p:sp>
        <p:nvSpPr>
          <p:cNvPr id="4" name="Slide Number Placeholder 3">
            <a:extLst>
              <a:ext uri="{FF2B5EF4-FFF2-40B4-BE49-F238E27FC236}">
                <a16:creationId xmlns:a16="http://schemas.microsoft.com/office/drawing/2014/main" id="{287CAFAC-7FC3-49C9-8890-74AC42624AA8}"/>
              </a:ext>
            </a:extLst>
          </p:cNvPr>
          <p:cNvSpPr>
            <a:spLocks noGrp="1"/>
          </p:cNvSpPr>
          <p:nvPr>
            <p:ph type="sldNum" sz="quarter" idx="4"/>
          </p:nvPr>
        </p:nvSpPr>
        <p:spPr/>
        <p:txBody>
          <a:bodyPr/>
          <a:lstStyle/>
          <a:p>
            <a:fld id="{3929A35A-4CDE-4811-9EC1-A11FAC195EA5}" type="slidenum">
              <a:rPr lang="en-US" smtClean="0"/>
              <a:pPr/>
              <a:t>3</a:t>
            </a:fld>
            <a:endParaRPr lang="en-US" dirty="0"/>
          </a:p>
        </p:txBody>
      </p:sp>
      <p:sp>
        <p:nvSpPr>
          <p:cNvPr id="5" name="TextBox 4">
            <a:extLst>
              <a:ext uri="{FF2B5EF4-FFF2-40B4-BE49-F238E27FC236}">
                <a16:creationId xmlns:a16="http://schemas.microsoft.com/office/drawing/2014/main" id="{CA9EC4D4-FAFC-49F4-B794-603D98A70997}"/>
              </a:ext>
            </a:extLst>
          </p:cNvPr>
          <p:cNvSpPr txBox="1"/>
          <p:nvPr/>
        </p:nvSpPr>
        <p:spPr>
          <a:xfrm>
            <a:off x="3610984" y="269504"/>
            <a:ext cx="4517840" cy="523220"/>
          </a:xfrm>
          <a:prstGeom prst="rect">
            <a:avLst/>
          </a:prstGeom>
          <a:noFill/>
        </p:spPr>
        <p:txBody>
          <a:bodyPr wrap="none" rtlCol="0">
            <a:spAutoFit/>
          </a:bodyPr>
          <a:lstStyle/>
          <a:p>
            <a:r>
              <a:rPr lang="en-US" sz="2800" dirty="0" err="1"/>
              <a:t>Wifi</a:t>
            </a:r>
            <a:r>
              <a:rPr lang="en-US" sz="2800" dirty="0"/>
              <a:t> Password: meeting2015</a:t>
            </a:r>
          </a:p>
        </p:txBody>
      </p:sp>
    </p:spTree>
    <p:extLst>
      <p:ext uri="{BB962C8B-B14F-4D97-AF65-F5344CB8AC3E}">
        <p14:creationId xmlns:p14="http://schemas.microsoft.com/office/powerpoint/2010/main" val="200775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F9052-F71F-49CF-9A77-09EFB31448CC}"/>
              </a:ext>
            </a:extLst>
          </p:cNvPr>
          <p:cNvSpPr>
            <a:spLocks noGrp="1"/>
          </p:cNvSpPr>
          <p:nvPr>
            <p:ph type="title"/>
          </p:nvPr>
        </p:nvSpPr>
        <p:spPr/>
        <p:txBody>
          <a:bodyPr/>
          <a:lstStyle/>
          <a:p>
            <a:r>
              <a:rPr lang="en-US" dirty="0"/>
              <a:t>What is the Episerver Platform</a:t>
            </a:r>
          </a:p>
        </p:txBody>
      </p:sp>
      <p:sp>
        <p:nvSpPr>
          <p:cNvPr id="3" name="Content Placeholder 2">
            <a:extLst>
              <a:ext uri="{FF2B5EF4-FFF2-40B4-BE49-F238E27FC236}">
                <a16:creationId xmlns:a16="http://schemas.microsoft.com/office/drawing/2014/main" id="{09BA7BA5-756E-47A4-9715-6AB7710C7494}"/>
              </a:ext>
            </a:extLst>
          </p:cNvPr>
          <p:cNvSpPr>
            <a:spLocks noGrp="1"/>
          </p:cNvSpPr>
          <p:nvPr>
            <p:ph idx="13"/>
          </p:nvPr>
        </p:nvSpPr>
        <p:spPr/>
        <p:txBody>
          <a:bodyPr/>
          <a:lstStyle/>
          <a:p>
            <a:r>
              <a:rPr lang="en-US" dirty="0">
                <a:hlinkClick r:id="rId2"/>
              </a:rPr>
              <a:t>Episerver Commerce</a:t>
            </a:r>
            <a:r>
              <a:rPr lang="en-US" b="1" dirty="0"/>
              <a:t> </a:t>
            </a:r>
            <a:r>
              <a:rPr lang="en-US" dirty="0"/>
              <a:t>– A unified digital commerce platform.</a:t>
            </a:r>
          </a:p>
          <a:p>
            <a:r>
              <a:rPr lang="en-US" dirty="0">
                <a:hlinkClick r:id="rId3"/>
              </a:rPr>
              <a:t>Episerver CMS</a:t>
            </a:r>
            <a:r>
              <a:rPr lang="en-US" dirty="0"/>
              <a:t> - A market-leading CMS loved by editors and developers.</a:t>
            </a:r>
          </a:p>
          <a:p>
            <a:r>
              <a:rPr lang="en-US" dirty="0">
                <a:hlinkClick r:id="rId4"/>
              </a:rPr>
              <a:t>Episerver Campaign</a:t>
            </a:r>
            <a:r>
              <a:rPr lang="en-US" dirty="0"/>
              <a:t> - Omnichannel marketing automation powered by AI. </a:t>
            </a:r>
          </a:p>
          <a:p>
            <a:r>
              <a:rPr lang="en-US" dirty="0">
                <a:hlinkClick r:id="rId5"/>
              </a:rPr>
              <a:t>Episerver Find</a:t>
            </a:r>
            <a:r>
              <a:rPr lang="en-US" dirty="0"/>
              <a:t> - Enterprise search that can dynamically build landing pages. </a:t>
            </a:r>
          </a:p>
          <a:p>
            <a:r>
              <a:rPr lang="en-US" dirty="0">
                <a:hlinkClick r:id="rId6"/>
              </a:rPr>
              <a:t>Episerver Personalized Find</a:t>
            </a:r>
            <a:r>
              <a:rPr lang="en-US" dirty="0"/>
              <a:t> - Search results based on real-time behavior.</a:t>
            </a:r>
          </a:p>
          <a:p>
            <a:r>
              <a:rPr lang="en-US" dirty="0">
                <a:hlinkClick r:id="rId7"/>
              </a:rPr>
              <a:t>Episerver Advance</a:t>
            </a:r>
            <a:r>
              <a:rPr lang="en-US" dirty="0"/>
              <a:t> - AI-powered personalization for content.</a:t>
            </a:r>
          </a:p>
          <a:p>
            <a:r>
              <a:rPr lang="en-US" dirty="0">
                <a:hlinkClick r:id="rId8"/>
              </a:rPr>
              <a:t>Episerver Perform</a:t>
            </a:r>
            <a:r>
              <a:rPr lang="en-US" dirty="0"/>
              <a:t> - Personalize products and recommendations using AI.</a:t>
            </a:r>
          </a:p>
          <a:p>
            <a:r>
              <a:rPr lang="en-US" dirty="0">
                <a:hlinkClick r:id="rId9"/>
              </a:rPr>
              <a:t>Episerver Reach</a:t>
            </a:r>
            <a:r>
              <a:rPr lang="en-US" dirty="0"/>
              <a:t> - Personalize and trigger emails based on behavioral data.</a:t>
            </a:r>
          </a:p>
          <a:p>
            <a:r>
              <a:rPr lang="en-US" dirty="0">
                <a:hlinkClick r:id="rId10" tooltip="insight"/>
              </a:rPr>
              <a:t>Episerver Insight</a:t>
            </a:r>
            <a:r>
              <a:rPr lang="en-US" dirty="0"/>
              <a:t> - Automatically capture and analyze visitor data. </a:t>
            </a:r>
          </a:p>
          <a:p>
            <a:r>
              <a:rPr lang="en-US" dirty="0">
                <a:hlinkClick r:id="rId11"/>
              </a:rPr>
              <a:t>Episerver Social</a:t>
            </a:r>
            <a:r>
              <a:rPr lang="en-US" dirty="0"/>
              <a:t> - Micro-service that lets you store, manage, moderate and deliver ratings, reviews, comments and groups.</a:t>
            </a:r>
          </a:p>
        </p:txBody>
      </p:sp>
      <p:sp>
        <p:nvSpPr>
          <p:cNvPr id="4" name="Slide Number Placeholder 3">
            <a:extLst>
              <a:ext uri="{FF2B5EF4-FFF2-40B4-BE49-F238E27FC236}">
                <a16:creationId xmlns:a16="http://schemas.microsoft.com/office/drawing/2014/main" id="{5B431FD9-0FEA-41CB-AEAD-861A4A5973DB}"/>
              </a:ext>
            </a:extLst>
          </p:cNvPr>
          <p:cNvSpPr>
            <a:spLocks noGrp="1"/>
          </p:cNvSpPr>
          <p:nvPr>
            <p:ph type="sldNum" sz="quarter" idx="4"/>
          </p:nvPr>
        </p:nvSpPr>
        <p:spPr/>
        <p:txBody>
          <a:bodyPr/>
          <a:lstStyle/>
          <a:p>
            <a:fld id="{3929A35A-4CDE-4811-9EC1-A11FAC195EA5}" type="slidenum">
              <a:rPr lang="en-US" smtClean="0"/>
              <a:pPr/>
              <a:t>4</a:t>
            </a:fld>
            <a:endParaRPr lang="en-US" dirty="0"/>
          </a:p>
        </p:txBody>
      </p:sp>
    </p:spTree>
    <p:extLst>
      <p:ext uri="{BB962C8B-B14F-4D97-AF65-F5344CB8AC3E}">
        <p14:creationId xmlns:p14="http://schemas.microsoft.com/office/powerpoint/2010/main" val="524096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734A-9694-47FF-97DB-58D2AEF70B4D}"/>
              </a:ext>
            </a:extLst>
          </p:cNvPr>
          <p:cNvSpPr>
            <a:spLocks noGrp="1"/>
          </p:cNvSpPr>
          <p:nvPr>
            <p:ph type="title"/>
          </p:nvPr>
        </p:nvSpPr>
        <p:spPr/>
        <p:txBody>
          <a:bodyPr/>
          <a:lstStyle/>
          <a:p>
            <a:r>
              <a:rPr lang="en-US" dirty="0"/>
              <a:t>Episerver products and services you should know</a:t>
            </a:r>
          </a:p>
        </p:txBody>
      </p:sp>
      <p:sp>
        <p:nvSpPr>
          <p:cNvPr id="5" name="Text Placeholder 4">
            <a:extLst>
              <a:ext uri="{FF2B5EF4-FFF2-40B4-BE49-F238E27FC236}">
                <a16:creationId xmlns:a16="http://schemas.microsoft.com/office/drawing/2014/main" id="{01E42D05-1111-4433-9696-D32B0324E01E}"/>
              </a:ext>
            </a:extLst>
          </p:cNvPr>
          <p:cNvSpPr>
            <a:spLocks noGrp="1"/>
          </p:cNvSpPr>
          <p:nvPr>
            <p:ph type="body" sz="quarter" idx="18"/>
          </p:nvPr>
        </p:nvSpPr>
        <p:spPr/>
        <p:txBody>
          <a:bodyPr/>
          <a:lstStyle/>
          <a:p>
            <a:r>
              <a:rPr lang="en-GB" dirty="0"/>
              <a:t>Understanding Episerver CMS – Add-ons and other services</a:t>
            </a:r>
          </a:p>
        </p:txBody>
      </p:sp>
      <p:sp>
        <p:nvSpPr>
          <p:cNvPr id="12" name="Content Placeholder 3">
            <a:extLst>
              <a:ext uri="{FF2B5EF4-FFF2-40B4-BE49-F238E27FC236}">
                <a16:creationId xmlns:a16="http://schemas.microsoft.com/office/drawing/2014/main" id="{3034AFD7-445A-4CB2-857E-E670878FD4FF}"/>
              </a:ext>
            </a:extLst>
          </p:cNvPr>
          <p:cNvSpPr>
            <a:spLocks noGrp="1"/>
          </p:cNvSpPr>
          <p:nvPr>
            <p:ph idx="13"/>
          </p:nvPr>
        </p:nvSpPr>
        <p:spPr>
          <a:xfrm>
            <a:off x="175894" y="1648599"/>
            <a:ext cx="5704224" cy="2867839"/>
          </a:xfrm>
        </p:spPr>
        <p:txBody>
          <a:bodyPr>
            <a:noAutofit/>
          </a:bodyPr>
          <a:lstStyle/>
          <a:p>
            <a:r>
              <a:rPr lang="en-US" dirty="0"/>
              <a:t>Episerver </a:t>
            </a:r>
            <a:r>
              <a:rPr lang="en-US" b="1" dirty="0"/>
              <a:t>CMS</a:t>
            </a:r>
            <a:r>
              <a:rPr lang="en-US" dirty="0"/>
              <a:t>: content management system.</a:t>
            </a:r>
          </a:p>
          <a:p>
            <a:r>
              <a:rPr lang="en-US" dirty="0"/>
              <a:t>Episerver </a:t>
            </a:r>
            <a:r>
              <a:rPr lang="en-US" b="1" dirty="0"/>
              <a:t>Advance</a:t>
            </a:r>
            <a:r>
              <a:rPr lang="en-US" dirty="0"/>
              <a:t>: personalized content recommendations.</a:t>
            </a:r>
          </a:p>
          <a:p>
            <a:r>
              <a:rPr lang="en-US" dirty="0"/>
              <a:t>Episerver </a:t>
            </a:r>
            <a:r>
              <a:rPr lang="en-US" b="1" dirty="0"/>
              <a:t>Profile Store</a:t>
            </a:r>
            <a:r>
              <a:rPr lang="en-US" dirty="0"/>
              <a:t>: our customer data platform (CDP) </a:t>
            </a:r>
            <a:r>
              <a:rPr lang="en-GB" dirty="0"/>
              <a:t>a marketer-managed system that creates a persistent, unified customer database that is accessible to other systems.</a:t>
            </a:r>
            <a:endParaRPr lang="en-US" dirty="0"/>
          </a:p>
          <a:p>
            <a:r>
              <a:rPr lang="en-US" dirty="0"/>
              <a:t>Episerver </a:t>
            </a:r>
            <a:r>
              <a:rPr lang="en-US" b="1" dirty="0"/>
              <a:t>Insight</a:t>
            </a:r>
            <a:r>
              <a:rPr lang="en-US" dirty="0"/>
              <a:t>: omnichannel visitor journey visualization.</a:t>
            </a:r>
          </a:p>
          <a:p>
            <a:r>
              <a:rPr lang="en-US" dirty="0"/>
              <a:t>Episerver </a:t>
            </a:r>
            <a:r>
              <a:rPr lang="en-US" b="1" dirty="0"/>
              <a:t>Commerce</a:t>
            </a:r>
            <a:r>
              <a:rPr lang="en-US" dirty="0"/>
              <a:t>: digital commerce integration platform.</a:t>
            </a:r>
          </a:p>
          <a:p>
            <a:r>
              <a:rPr lang="en-US" dirty="0"/>
              <a:t>Episerver </a:t>
            </a:r>
            <a:r>
              <a:rPr lang="en-US" b="1" dirty="0"/>
              <a:t>Perform</a:t>
            </a:r>
            <a:r>
              <a:rPr lang="en-US" dirty="0"/>
              <a:t>: personalized product recommendations.</a:t>
            </a:r>
          </a:p>
          <a:p>
            <a:r>
              <a:rPr lang="en-US" dirty="0"/>
              <a:t>Episerver </a:t>
            </a:r>
            <a:r>
              <a:rPr lang="en-US" b="1" dirty="0"/>
              <a:t>Reach</a:t>
            </a:r>
            <a:r>
              <a:rPr lang="en-US" dirty="0"/>
              <a:t>: personalized communication triggers.</a:t>
            </a:r>
          </a:p>
          <a:p>
            <a:r>
              <a:rPr lang="en-US" b="1" dirty="0"/>
              <a:t>Personalized Find</a:t>
            </a:r>
            <a:r>
              <a:rPr lang="en-US" dirty="0"/>
              <a:t>: search results optimized for visitor.</a:t>
            </a:r>
          </a:p>
          <a:p>
            <a:r>
              <a:rPr lang="en-US" dirty="0"/>
              <a:t>Episerver </a:t>
            </a:r>
            <a:r>
              <a:rPr lang="en-US" b="1" dirty="0"/>
              <a:t>Campaign</a:t>
            </a:r>
            <a:r>
              <a:rPr lang="en-US" dirty="0"/>
              <a:t>: omnichannel marketing automation.</a:t>
            </a:r>
          </a:p>
        </p:txBody>
      </p:sp>
      <p:pic>
        <p:nvPicPr>
          <p:cNvPr id="13" name="Picture 12">
            <a:extLst>
              <a:ext uri="{FF2B5EF4-FFF2-40B4-BE49-F238E27FC236}">
                <a16:creationId xmlns:a16="http://schemas.microsoft.com/office/drawing/2014/main" id="{AA28F1A5-7D96-49F0-846C-9B09A153F17C}"/>
              </a:ext>
            </a:extLst>
          </p:cNvPr>
          <p:cNvPicPr>
            <a:picLocks noChangeAspect="1"/>
          </p:cNvPicPr>
          <p:nvPr/>
        </p:nvPicPr>
        <p:blipFill>
          <a:blip r:embed="rId3"/>
          <a:stretch>
            <a:fillRect/>
          </a:stretch>
        </p:blipFill>
        <p:spPr>
          <a:xfrm>
            <a:off x="6076793" y="3480454"/>
            <a:ext cx="2691144" cy="1494546"/>
          </a:xfrm>
          <a:prstGeom prst="rect">
            <a:avLst/>
          </a:prstGeom>
        </p:spPr>
      </p:pic>
      <p:pic>
        <p:nvPicPr>
          <p:cNvPr id="14" name="Picture 13">
            <a:extLst>
              <a:ext uri="{FF2B5EF4-FFF2-40B4-BE49-F238E27FC236}">
                <a16:creationId xmlns:a16="http://schemas.microsoft.com/office/drawing/2014/main" id="{39691559-0655-4561-806E-8EB533FFE266}"/>
              </a:ext>
            </a:extLst>
          </p:cNvPr>
          <p:cNvPicPr>
            <a:picLocks noChangeAspect="1"/>
          </p:cNvPicPr>
          <p:nvPr/>
        </p:nvPicPr>
        <p:blipFill>
          <a:blip r:embed="rId4"/>
          <a:stretch>
            <a:fillRect/>
          </a:stretch>
        </p:blipFill>
        <p:spPr>
          <a:xfrm>
            <a:off x="5821942" y="1830035"/>
            <a:ext cx="3200846" cy="1777613"/>
          </a:xfrm>
          <a:prstGeom prst="rect">
            <a:avLst/>
          </a:prstGeom>
        </p:spPr>
      </p:pic>
      <p:pic>
        <p:nvPicPr>
          <p:cNvPr id="15" name="Picture 14">
            <a:extLst>
              <a:ext uri="{FF2B5EF4-FFF2-40B4-BE49-F238E27FC236}">
                <a16:creationId xmlns:a16="http://schemas.microsoft.com/office/drawing/2014/main" id="{69B49D16-1BA8-47BC-AEF7-04FA8D6FE3B0}"/>
              </a:ext>
            </a:extLst>
          </p:cNvPr>
          <p:cNvPicPr>
            <a:picLocks noChangeAspect="1"/>
          </p:cNvPicPr>
          <p:nvPr/>
        </p:nvPicPr>
        <p:blipFill rotWithShape="1">
          <a:blip r:embed="rId5"/>
          <a:srcRect l="14810" t="78355" r="12976"/>
          <a:stretch/>
        </p:blipFill>
        <p:spPr>
          <a:xfrm>
            <a:off x="6227355" y="621051"/>
            <a:ext cx="2390020" cy="1314289"/>
          </a:xfrm>
          <a:prstGeom prst="rect">
            <a:avLst/>
          </a:prstGeom>
          <a:ln>
            <a:solidFill>
              <a:schemeClr val="accent1"/>
            </a:solidFill>
          </a:ln>
        </p:spPr>
      </p:pic>
      <p:sp>
        <p:nvSpPr>
          <p:cNvPr id="16" name="Rectangle 15">
            <a:extLst>
              <a:ext uri="{FF2B5EF4-FFF2-40B4-BE49-F238E27FC236}">
                <a16:creationId xmlns:a16="http://schemas.microsoft.com/office/drawing/2014/main" id="{17F5F228-9F0D-4DA2-BF6E-F12D57D285D8}"/>
              </a:ext>
            </a:extLst>
          </p:cNvPr>
          <p:cNvSpPr/>
          <p:nvPr/>
        </p:nvSpPr>
        <p:spPr>
          <a:xfrm>
            <a:off x="92148" y="1609060"/>
            <a:ext cx="5675182" cy="1708298"/>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4E0ABA5-D262-46BD-960D-33DCE69C9B29}"/>
              </a:ext>
            </a:extLst>
          </p:cNvPr>
          <p:cNvSpPr/>
          <p:nvPr/>
        </p:nvSpPr>
        <p:spPr>
          <a:xfrm>
            <a:off x="38991" y="1555901"/>
            <a:ext cx="5983190" cy="293039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53A90D7-F1C4-4B2D-BB46-D0587E098CD2}"/>
              </a:ext>
            </a:extLst>
          </p:cNvPr>
          <p:cNvSpPr txBox="1"/>
          <p:nvPr/>
        </p:nvSpPr>
        <p:spPr>
          <a:xfrm rot="5400000">
            <a:off x="4821526" y="2326852"/>
            <a:ext cx="1626343" cy="276999"/>
          </a:xfrm>
          <a:prstGeom prst="rect">
            <a:avLst/>
          </a:prstGeom>
          <a:noFill/>
        </p:spPr>
        <p:txBody>
          <a:bodyPr wrap="none" rtlCol="0">
            <a:spAutoFit/>
          </a:bodyPr>
          <a:lstStyle/>
          <a:p>
            <a:pPr algn="ctr"/>
            <a:r>
              <a:rPr lang="en-US" sz="1200" b="1" dirty="0">
                <a:solidFill>
                  <a:schemeClr val="accent2"/>
                </a:solidFill>
              </a:rPr>
              <a:t>Individualized Content</a:t>
            </a:r>
          </a:p>
        </p:txBody>
      </p:sp>
      <p:sp>
        <p:nvSpPr>
          <p:cNvPr id="20" name="TextBox 19">
            <a:extLst>
              <a:ext uri="{FF2B5EF4-FFF2-40B4-BE49-F238E27FC236}">
                <a16:creationId xmlns:a16="http://schemas.microsoft.com/office/drawing/2014/main" id="{DA00057C-3467-4314-B46D-168FED40DF81}"/>
              </a:ext>
            </a:extLst>
          </p:cNvPr>
          <p:cNvSpPr txBox="1"/>
          <p:nvPr/>
        </p:nvSpPr>
        <p:spPr>
          <a:xfrm rot="5400000">
            <a:off x="4459407" y="2882790"/>
            <a:ext cx="2915827" cy="276999"/>
          </a:xfrm>
          <a:prstGeom prst="rect">
            <a:avLst/>
          </a:prstGeom>
          <a:noFill/>
        </p:spPr>
        <p:txBody>
          <a:bodyPr wrap="square" rtlCol="0">
            <a:spAutoFit/>
          </a:bodyPr>
          <a:lstStyle/>
          <a:p>
            <a:pPr algn="ctr"/>
            <a:r>
              <a:rPr lang="en-US" sz="1200" b="1" dirty="0">
                <a:solidFill>
                  <a:schemeClr val="accent1"/>
                </a:solidFill>
              </a:rPr>
              <a:t>Experience-Driven Commerce</a:t>
            </a:r>
          </a:p>
        </p:txBody>
      </p:sp>
      <p:sp>
        <p:nvSpPr>
          <p:cNvPr id="3" name="TextBox 2">
            <a:extLst>
              <a:ext uri="{FF2B5EF4-FFF2-40B4-BE49-F238E27FC236}">
                <a16:creationId xmlns:a16="http://schemas.microsoft.com/office/drawing/2014/main" id="{055CB612-402F-492C-9BA9-F9D838182040}"/>
              </a:ext>
            </a:extLst>
          </p:cNvPr>
          <p:cNvSpPr txBox="1"/>
          <p:nvPr/>
        </p:nvSpPr>
        <p:spPr>
          <a:xfrm>
            <a:off x="1136587" y="4793758"/>
            <a:ext cx="4585614" cy="276999"/>
          </a:xfrm>
          <a:prstGeom prst="rect">
            <a:avLst/>
          </a:prstGeom>
          <a:solidFill>
            <a:schemeClr val="tx1">
              <a:lumMod val="65000"/>
              <a:lumOff val="35000"/>
            </a:schemeClr>
          </a:solidFill>
        </p:spPr>
        <p:txBody>
          <a:bodyPr wrap="none" rtlCol="0">
            <a:spAutoFit/>
          </a:bodyPr>
          <a:lstStyle/>
          <a:p>
            <a:r>
              <a:rPr lang="en-US" sz="1200" b="1" dirty="0">
                <a:solidFill>
                  <a:srgbClr val="FFC000"/>
                </a:solidFill>
              </a:rPr>
              <a:t>Intelligent Campaigns = Campaign + Reach + Insight + Profile Store</a:t>
            </a:r>
          </a:p>
        </p:txBody>
      </p:sp>
    </p:spTree>
    <p:extLst>
      <p:ext uri="{BB962C8B-B14F-4D97-AF65-F5344CB8AC3E}">
        <p14:creationId xmlns:p14="http://schemas.microsoft.com/office/powerpoint/2010/main" val="256675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xEl>
                                              <p:pRg st="8" end="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p:bldP spid="20"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D296-DC71-4A3F-B86D-8818F9303277}"/>
              </a:ext>
            </a:extLst>
          </p:cNvPr>
          <p:cNvSpPr>
            <a:spLocks noGrp="1"/>
          </p:cNvSpPr>
          <p:nvPr>
            <p:ph type="title"/>
          </p:nvPr>
        </p:nvSpPr>
        <p:spPr/>
        <p:txBody>
          <a:bodyPr/>
          <a:lstStyle/>
          <a:p>
            <a:r>
              <a:rPr lang="en-US" dirty="0"/>
              <a:t>Episerver DX Platform</a:t>
            </a:r>
          </a:p>
        </p:txBody>
      </p:sp>
      <p:sp>
        <p:nvSpPr>
          <p:cNvPr id="4" name="Text Placeholder 3">
            <a:extLst>
              <a:ext uri="{FF2B5EF4-FFF2-40B4-BE49-F238E27FC236}">
                <a16:creationId xmlns:a16="http://schemas.microsoft.com/office/drawing/2014/main" id="{5E721A99-E1C1-4DB2-B116-95134A05D82E}"/>
              </a:ext>
            </a:extLst>
          </p:cNvPr>
          <p:cNvSpPr>
            <a:spLocks noGrp="1"/>
          </p:cNvSpPr>
          <p:nvPr>
            <p:ph type="body" sz="quarter" idx="18"/>
          </p:nvPr>
        </p:nvSpPr>
        <p:spPr/>
        <p:txBody>
          <a:bodyPr/>
          <a:lstStyle/>
          <a:p>
            <a:endParaRPr lang="en-GB" dirty="0"/>
          </a:p>
        </p:txBody>
      </p:sp>
      <p:sp>
        <p:nvSpPr>
          <p:cNvPr id="5" name="Rectangle: Rounded Corners 4">
            <a:extLst>
              <a:ext uri="{FF2B5EF4-FFF2-40B4-BE49-F238E27FC236}">
                <a16:creationId xmlns:a16="http://schemas.microsoft.com/office/drawing/2014/main" id="{C745C1B4-AF63-48DA-8EFB-861BDDB58BB5}"/>
              </a:ext>
            </a:extLst>
          </p:cNvPr>
          <p:cNvSpPr/>
          <p:nvPr/>
        </p:nvSpPr>
        <p:spPr>
          <a:xfrm>
            <a:off x="175893" y="1648601"/>
            <a:ext cx="8785224" cy="978780"/>
          </a:xfrm>
          <a:prstGeom prst="roundRect">
            <a:avLst>
              <a:gd name="adj" fmla="val 5562"/>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F0F02F1-6C35-4DDD-8FE3-A61558615DB1}"/>
              </a:ext>
            </a:extLst>
          </p:cNvPr>
          <p:cNvSpPr/>
          <p:nvPr/>
        </p:nvSpPr>
        <p:spPr>
          <a:xfrm>
            <a:off x="321467" y="1774343"/>
            <a:ext cx="2520000" cy="7200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CMS</a:t>
            </a:r>
          </a:p>
          <a:p>
            <a:pPr algn="ctr"/>
            <a:r>
              <a:rPr lang="en-US" sz="1400" dirty="0"/>
              <a:t>Content Management System</a:t>
            </a:r>
          </a:p>
        </p:txBody>
      </p:sp>
      <p:sp>
        <p:nvSpPr>
          <p:cNvPr id="7" name="Rectangle: Rounded Corners 6">
            <a:extLst>
              <a:ext uri="{FF2B5EF4-FFF2-40B4-BE49-F238E27FC236}">
                <a16:creationId xmlns:a16="http://schemas.microsoft.com/office/drawing/2014/main" id="{F986C139-5D86-4872-9343-F250EF04F7F4}"/>
              </a:ext>
            </a:extLst>
          </p:cNvPr>
          <p:cNvSpPr/>
          <p:nvPr/>
        </p:nvSpPr>
        <p:spPr>
          <a:xfrm>
            <a:off x="3056338" y="1774343"/>
            <a:ext cx="2520000" cy="720000"/>
          </a:xfrm>
          <a:prstGeom prst="round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Commerce</a:t>
            </a:r>
          </a:p>
          <a:p>
            <a:pPr algn="ctr"/>
            <a:r>
              <a:rPr lang="en-US" sz="1400" dirty="0"/>
              <a:t>Digital Commerce System</a:t>
            </a:r>
          </a:p>
        </p:txBody>
      </p:sp>
      <p:sp>
        <p:nvSpPr>
          <p:cNvPr id="8" name="Rectangle: Rounded Corners 7">
            <a:extLst>
              <a:ext uri="{FF2B5EF4-FFF2-40B4-BE49-F238E27FC236}">
                <a16:creationId xmlns:a16="http://schemas.microsoft.com/office/drawing/2014/main" id="{87CCC9A6-E528-4463-A04F-87667C5E0002}"/>
              </a:ext>
            </a:extLst>
          </p:cNvPr>
          <p:cNvSpPr/>
          <p:nvPr/>
        </p:nvSpPr>
        <p:spPr>
          <a:xfrm>
            <a:off x="321467" y="3767745"/>
            <a:ext cx="3708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Tracking</a:t>
            </a:r>
            <a:r>
              <a:rPr lang="en-US" dirty="0"/>
              <a:t>, </a:t>
            </a:r>
            <a:r>
              <a:rPr lang="en-US" sz="1800" b="1" dirty="0"/>
              <a:t>Profile Store</a:t>
            </a:r>
            <a:r>
              <a:rPr lang="en-US" dirty="0"/>
              <a:t>,</a:t>
            </a:r>
            <a:r>
              <a:rPr lang="en-US" sz="1800" dirty="0"/>
              <a:t> and </a:t>
            </a:r>
            <a:r>
              <a:rPr lang="en-US" sz="1800" b="1" dirty="0"/>
              <a:t>Insight</a:t>
            </a:r>
          </a:p>
          <a:p>
            <a:pPr algn="ctr"/>
            <a:r>
              <a:rPr lang="en-US" sz="1400" dirty="0"/>
              <a:t>Customer Data Platform and Profile Segments</a:t>
            </a:r>
          </a:p>
        </p:txBody>
      </p:sp>
      <p:sp>
        <p:nvSpPr>
          <p:cNvPr id="9" name="Rectangle: Rounded Corners 8">
            <a:extLst>
              <a:ext uri="{FF2B5EF4-FFF2-40B4-BE49-F238E27FC236}">
                <a16:creationId xmlns:a16="http://schemas.microsoft.com/office/drawing/2014/main" id="{1BF928A2-2D2C-41E3-83B8-C38F2FC776BA}"/>
              </a:ext>
            </a:extLst>
          </p:cNvPr>
          <p:cNvSpPr/>
          <p:nvPr/>
        </p:nvSpPr>
        <p:spPr>
          <a:xfrm>
            <a:off x="321467" y="2880611"/>
            <a:ext cx="252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Advance</a:t>
            </a:r>
          </a:p>
          <a:p>
            <a:pPr algn="ctr"/>
            <a:r>
              <a:rPr lang="en-US" sz="1400" dirty="0"/>
              <a:t>Content Recommendations</a:t>
            </a:r>
          </a:p>
        </p:txBody>
      </p:sp>
      <p:sp>
        <p:nvSpPr>
          <p:cNvPr id="10" name="Rectangle: Rounded Corners 9">
            <a:extLst>
              <a:ext uri="{FF2B5EF4-FFF2-40B4-BE49-F238E27FC236}">
                <a16:creationId xmlns:a16="http://schemas.microsoft.com/office/drawing/2014/main" id="{D3550358-3D0E-4A6E-9051-5C088043DE9F}"/>
              </a:ext>
            </a:extLst>
          </p:cNvPr>
          <p:cNvSpPr/>
          <p:nvPr/>
        </p:nvSpPr>
        <p:spPr>
          <a:xfrm>
            <a:off x="3056338" y="2880611"/>
            <a:ext cx="252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Perform</a:t>
            </a:r>
            <a:r>
              <a:rPr lang="en-US" sz="1800" dirty="0"/>
              <a:t> and </a:t>
            </a:r>
            <a:r>
              <a:rPr lang="en-US" sz="1800" b="1" dirty="0"/>
              <a:t>Reach</a:t>
            </a:r>
          </a:p>
          <a:p>
            <a:pPr algn="ctr"/>
            <a:r>
              <a:rPr lang="en-US" sz="1400" dirty="0"/>
              <a:t>Product Recommendations</a:t>
            </a:r>
          </a:p>
        </p:txBody>
      </p:sp>
      <p:sp>
        <p:nvSpPr>
          <p:cNvPr id="11" name="Rectangle: Rounded Corners 10">
            <a:extLst>
              <a:ext uri="{FF2B5EF4-FFF2-40B4-BE49-F238E27FC236}">
                <a16:creationId xmlns:a16="http://schemas.microsoft.com/office/drawing/2014/main" id="{53E4787D-EEC9-454A-B9D4-7166476F7726}"/>
              </a:ext>
            </a:extLst>
          </p:cNvPr>
          <p:cNvSpPr/>
          <p:nvPr/>
        </p:nvSpPr>
        <p:spPr>
          <a:xfrm>
            <a:off x="4240451" y="3760719"/>
            <a:ext cx="1944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Campaign</a:t>
            </a:r>
          </a:p>
          <a:p>
            <a:pPr algn="ctr"/>
            <a:r>
              <a:rPr lang="en-US" sz="1400" dirty="0"/>
              <a:t>Email Service Provider</a:t>
            </a:r>
          </a:p>
        </p:txBody>
      </p:sp>
      <p:sp>
        <p:nvSpPr>
          <p:cNvPr id="12" name="Rectangle: Rounded Corners 11">
            <a:extLst>
              <a:ext uri="{FF2B5EF4-FFF2-40B4-BE49-F238E27FC236}">
                <a16:creationId xmlns:a16="http://schemas.microsoft.com/office/drawing/2014/main" id="{5EEC27A5-C07D-4C96-9D56-C8A52970F04E}"/>
              </a:ext>
            </a:extLst>
          </p:cNvPr>
          <p:cNvSpPr/>
          <p:nvPr/>
        </p:nvSpPr>
        <p:spPr>
          <a:xfrm>
            <a:off x="5791209" y="2883221"/>
            <a:ext cx="252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Personalized Find</a:t>
            </a:r>
          </a:p>
          <a:p>
            <a:pPr algn="ctr"/>
            <a:r>
              <a:rPr lang="en-US" sz="1400" dirty="0"/>
              <a:t>Search Recommendations</a:t>
            </a:r>
          </a:p>
        </p:txBody>
      </p:sp>
      <p:sp>
        <p:nvSpPr>
          <p:cNvPr id="13" name="TextBox 12">
            <a:extLst>
              <a:ext uri="{FF2B5EF4-FFF2-40B4-BE49-F238E27FC236}">
                <a16:creationId xmlns:a16="http://schemas.microsoft.com/office/drawing/2014/main" id="{49B99C11-BD78-4A8A-AB65-9734FA7B2111}"/>
              </a:ext>
            </a:extLst>
          </p:cNvPr>
          <p:cNvSpPr txBox="1"/>
          <p:nvPr/>
        </p:nvSpPr>
        <p:spPr>
          <a:xfrm>
            <a:off x="5862131" y="1841955"/>
            <a:ext cx="2378156" cy="584775"/>
          </a:xfrm>
          <a:prstGeom prst="rect">
            <a:avLst/>
          </a:prstGeom>
          <a:noFill/>
        </p:spPr>
        <p:txBody>
          <a:bodyPr wrap="square" rtlCol="0">
            <a:spAutoFit/>
          </a:bodyPr>
          <a:lstStyle/>
          <a:p>
            <a:pPr algn="ctr"/>
            <a:r>
              <a:rPr lang="en-US" sz="1400" dirty="0"/>
              <a:t>Custom solution hosted in </a:t>
            </a:r>
          </a:p>
          <a:p>
            <a:pPr algn="ctr"/>
            <a:r>
              <a:rPr lang="en-US" sz="1800" b="1" dirty="0"/>
              <a:t>DXC Service</a:t>
            </a:r>
            <a:r>
              <a:rPr lang="en-US" sz="1800" dirty="0"/>
              <a:t> </a:t>
            </a:r>
            <a:r>
              <a:rPr lang="en-US" sz="1400" dirty="0"/>
              <a:t>or elsewhere</a:t>
            </a:r>
            <a:endParaRPr lang="en-US" sz="1800" dirty="0"/>
          </a:p>
        </p:txBody>
      </p:sp>
      <p:sp>
        <p:nvSpPr>
          <p:cNvPr id="14" name="Rectangle: Rounded Corners 13">
            <a:extLst>
              <a:ext uri="{FF2B5EF4-FFF2-40B4-BE49-F238E27FC236}">
                <a16:creationId xmlns:a16="http://schemas.microsoft.com/office/drawing/2014/main" id="{0A4CCF71-6683-4624-8422-9FF64379F324}"/>
              </a:ext>
            </a:extLst>
          </p:cNvPr>
          <p:cNvSpPr/>
          <p:nvPr/>
        </p:nvSpPr>
        <p:spPr>
          <a:xfrm>
            <a:off x="175893" y="2748420"/>
            <a:ext cx="8792214" cy="1895018"/>
          </a:xfrm>
          <a:prstGeom prst="roundRect">
            <a:avLst>
              <a:gd name="adj" fmla="val 5562"/>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59EE21E-A304-4C0E-B078-BD40BC812CA7}"/>
              </a:ext>
            </a:extLst>
          </p:cNvPr>
          <p:cNvSpPr txBox="1"/>
          <p:nvPr/>
        </p:nvSpPr>
        <p:spPr>
          <a:xfrm rot="5400000">
            <a:off x="8047044" y="3542041"/>
            <a:ext cx="1438748" cy="307777"/>
          </a:xfrm>
          <a:prstGeom prst="rect">
            <a:avLst/>
          </a:prstGeom>
          <a:noFill/>
        </p:spPr>
        <p:txBody>
          <a:bodyPr wrap="square" rtlCol="0">
            <a:spAutoFit/>
          </a:bodyPr>
          <a:lstStyle/>
          <a:p>
            <a:pPr algn="ctr"/>
            <a:r>
              <a:rPr lang="en-US" sz="1400" dirty="0"/>
              <a:t>Cloud Services</a:t>
            </a:r>
            <a:endParaRPr lang="en-US" sz="1800" b="1" dirty="0"/>
          </a:p>
        </p:txBody>
      </p:sp>
      <p:sp>
        <p:nvSpPr>
          <p:cNvPr id="16" name="Rectangle: Rounded Corners 15">
            <a:extLst>
              <a:ext uri="{FF2B5EF4-FFF2-40B4-BE49-F238E27FC236}">
                <a16:creationId xmlns:a16="http://schemas.microsoft.com/office/drawing/2014/main" id="{3992BDB1-3665-4B19-B6DF-6F634AD5F3CC}"/>
              </a:ext>
            </a:extLst>
          </p:cNvPr>
          <p:cNvSpPr/>
          <p:nvPr/>
        </p:nvSpPr>
        <p:spPr>
          <a:xfrm>
            <a:off x="6395435" y="3767745"/>
            <a:ext cx="2160000" cy="720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Social</a:t>
            </a:r>
          </a:p>
          <a:p>
            <a:pPr algn="ctr"/>
            <a:r>
              <a:rPr lang="en-US" sz="1400" dirty="0"/>
              <a:t>Comments, Ratings, etc.</a:t>
            </a:r>
          </a:p>
        </p:txBody>
      </p:sp>
      <p:sp>
        <p:nvSpPr>
          <p:cNvPr id="3" name="TextBox 2">
            <a:extLst>
              <a:ext uri="{FF2B5EF4-FFF2-40B4-BE49-F238E27FC236}">
                <a16:creationId xmlns:a16="http://schemas.microsoft.com/office/drawing/2014/main" id="{CD16DDDC-9F7A-4FA8-BDD1-F8CA88A07403}"/>
              </a:ext>
            </a:extLst>
          </p:cNvPr>
          <p:cNvSpPr txBox="1"/>
          <p:nvPr/>
        </p:nvSpPr>
        <p:spPr>
          <a:xfrm>
            <a:off x="3993947" y="662781"/>
            <a:ext cx="4381008" cy="307777"/>
          </a:xfrm>
          <a:prstGeom prst="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400" b="1" dirty="0"/>
              <a:t>Developers</a:t>
            </a:r>
            <a:r>
              <a:rPr lang="en-US" sz="1400" dirty="0"/>
              <a:t> must learn how to </a:t>
            </a:r>
            <a:r>
              <a:rPr lang="en-US" sz="1400" i="1" dirty="0"/>
              <a:t>create a custom solution</a:t>
            </a:r>
            <a:r>
              <a:rPr lang="en-US" sz="1400" dirty="0"/>
              <a:t>.</a:t>
            </a:r>
          </a:p>
        </p:txBody>
      </p:sp>
      <p:sp>
        <p:nvSpPr>
          <p:cNvPr id="20" name="TextBox 19">
            <a:extLst>
              <a:ext uri="{FF2B5EF4-FFF2-40B4-BE49-F238E27FC236}">
                <a16:creationId xmlns:a16="http://schemas.microsoft.com/office/drawing/2014/main" id="{BBD6E889-699C-4994-A6F1-846F11F693CC}"/>
              </a:ext>
            </a:extLst>
          </p:cNvPr>
          <p:cNvSpPr txBox="1"/>
          <p:nvPr/>
        </p:nvSpPr>
        <p:spPr>
          <a:xfrm>
            <a:off x="3993947" y="1031477"/>
            <a:ext cx="4779385" cy="307777"/>
          </a:xfrm>
          <a:prstGeom prst="rect">
            <a:avLst/>
          </a:prstGeom>
          <a:effectLst>
            <a:outerShdw blurRad="50800" dist="38100" dir="5400000" algn="t"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400" b="1" dirty="0"/>
              <a:t>Business Users</a:t>
            </a:r>
            <a:r>
              <a:rPr lang="en-US" sz="1400" dirty="0"/>
              <a:t> must learn how to </a:t>
            </a:r>
            <a:r>
              <a:rPr lang="en-US" sz="1400" i="1" dirty="0"/>
              <a:t>manage and administer it</a:t>
            </a:r>
            <a:r>
              <a:rPr lang="en-US" sz="1400" dirty="0"/>
              <a:t>.</a:t>
            </a:r>
          </a:p>
        </p:txBody>
      </p:sp>
    </p:spTree>
    <p:extLst>
      <p:ext uri="{BB962C8B-B14F-4D97-AF65-F5344CB8AC3E}">
        <p14:creationId xmlns:p14="http://schemas.microsoft.com/office/powerpoint/2010/main" val="14405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animBg="1"/>
      <p:bldP spid="3"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Understanding Episerver product names</a:t>
            </a:r>
          </a:p>
        </p:txBody>
      </p:sp>
      <p:sp>
        <p:nvSpPr>
          <p:cNvPr id="3" name="Content Placeholder 2"/>
          <p:cNvSpPr>
            <a:spLocks noGrp="1"/>
          </p:cNvSpPr>
          <p:nvPr>
            <p:ph idx="13"/>
          </p:nvPr>
        </p:nvSpPr>
        <p:spPr>
          <a:xfrm>
            <a:off x="175893" y="1648599"/>
            <a:ext cx="8785905" cy="3221575"/>
          </a:xfrm>
        </p:spPr>
        <p:txBody>
          <a:bodyPr>
            <a:noAutofit/>
          </a:bodyPr>
          <a:lstStyle/>
          <a:p>
            <a:r>
              <a:rPr lang="en-US" b="1" dirty="0"/>
              <a:t>Digital Experience Cloud (DXC)</a:t>
            </a:r>
            <a:r>
              <a:rPr lang="en-US" dirty="0"/>
              <a:t>: an umbrella term for all Episerver products and services, even when not hosted in the “cloud”. </a:t>
            </a:r>
          </a:p>
          <a:p>
            <a:r>
              <a:rPr lang="en-US" b="1" dirty="0"/>
              <a:t>DXC License</a:t>
            </a:r>
            <a:r>
              <a:rPr lang="en-US" dirty="0"/>
              <a:t>: our products charged </a:t>
            </a:r>
            <a:r>
              <a:rPr lang="en-US" i="1" dirty="0"/>
              <a:t>per server or server instance</a:t>
            </a:r>
            <a:r>
              <a:rPr lang="en-US" dirty="0"/>
              <a:t>. </a:t>
            </a:r>
          </a:p>
          <a:p>
            <a:endParaRPr lang="en-US" dirty="0"/>
          </a:p>
          <a:p>
            <a:endParaRPr lang="en-US" dirty="0"/>
          </a:p>
          <a:p>
            <a:endParaRPr lang="en-US" dirty="0"/>
          </a:p>
          <a:p>
            <a:pPr>
              <a:spcBef>
                <a:spcPts val="1200"/>
              </a:spcBef>
            </a:pPr>
            <a:r>
              <a:rPr lang="en-US" b="1" dirty="0"/>
              <a:t>DXC Service</a:t>
            </a:r>
            <a:r>
              <a:rPr lang="en-US" dirty="0"/>
              <a:t>: our products charged </a:t>
            </a:r>
            <a:r>
              <a:rPr lang="en-US" i="1" dirty="0"/>
              <a:t>per consumption rates</a:t>
            </a:r>
            <a:r>
              <a:rPr lang="en-US" dirty="0"/>
              <a:t>. All underlying services used by DXC Service are included. Page views and SKUs in excess of the agreed amount will be billed at the contracted overage rate. Prepaid excess consumption is discounted.</a:t>
            </a:r>
          </a:p>
        </p:txBody>
      </p:sp>
      <p:sp>
        <p:nvSpPr>
          <p:cNvPr id="4" name="Text Placeholder 3"/>
          <p:cNvSpPr>
            <a:spLocks noGrp="1"/>
          </p:cNvSpPr>
          <p:nvPr>
            <p:ph type="body" sz="quarter" idx="18"/>
          </p:nvPr>
        </p:nvSpPr>
        <p:spPr/>
        <p:txBody>
          <a:bodyPr/>
          <a:lstStyle/>
          <a:p>
            <a:endParaRPr lang="en-GB" dirty="0"/>
          </a:p>
        </p:txBody>
      </p:sp>
      <p:graphicFrame>
        <p:nvGraphicFramePr>
          <p:cNvPr id="8" name="Table 7"/>
          <p:cNvGraphicFramePr>
            <a:graphicFrameLocks noGrp="1"/>
          </p:cNvGraphicFramePr>
          <p:nvPr>
            <p:extLst/>
          </p:nvPr>
        </p:nvGraphicFramePr>
        <p:xfrm>
          <a:off x="324980" y="2517639"/>
          <a:ext cx="6764275" cy="891540"/>
        </p:xfrm>
        <a:graphic>
          <a:graphicData uri="http://schemas.openxmlformats.org/drawingml/2006/table">
            <a:tbl>
              <a:tblPr firstRow="1" bandRow="1">
                <a:tableStyleId>{5C22544A-7EE6-4342-B048-85BDC9FD1C3A}</a:tableStyleId>
              </a:tblPr>
              <a:tblGrid>
                <a:gridCol w="1159447">
                  <a:extLst>
                    <a:ext uri="{9D8B030D-6E8A-4147-A177-3AD203B41FA5}">
                      <a16:colId xmlns:a16="http://schemas.microsoft.com/office/drawing/2014/main" val="21257647"/>
                    </a:ext>
                  </a:extLst>
                </a:gridCol>
                <a:gridCol w="2287651">
                  <a:extLst>
                    <a:ext uri="{9D8B030D-6E8A-4147-A177-3AD203B41FA5}">
                      <a16:colId xmlns:a16="http://schemas.microsoft.com/office/drawing/2014/main" val="1713939520"/>
                    </a:ext>
                  </a:extLst>
                </a:gridCol>
                <a:gridCol w="3317177">
                  <a:extLst>
                    <a:ext uri="{9D8B030D-6E8A-4147-A177-3AD203B41FA5}">
                      <a16:colId xmlns:a16="http://schemas.microsoft.com/office/drawing/2014/main" val="1739061556"/>
                    </a:ext>
                  </a:extLst>
                </a:gridCol>
              </a:tblGrid>
              <a:tr h="297180">
                <a:tc>
                  <a:txBody>
                    <a:bodyPr/>
                    <a:lstStyle/>
                    <a:p>
                      <a:r>
                        <a:rPr lang="en-GB" dirty="0"/>
                        <a:t>DXC License</a:t>
                      </a:r>
                    </a:p>
                  </a:txBody>
                  <a:tcPr/>
                </a:tc>
                <a:tc>
                  <a:txBody>
                    <a:bodyPr/>
                    <a:lstStyle/>
                    <a:p>
                      <a:r>
                        <a:rPr lang="en-GB" dirty="0"/>
                        <a:t>Server</a:t>
                      </a:r>
                      <a:r>
                        <a:rPr lang="en-GB" baseline="0" dirty="0"/>
                        <a:t> (tied to MAC address)</a:t>
                      </a:r>
                      <a:endParaRPr lang="en-GB" dirty="0"/>
                    </a:p>
                  </a:txBody>
                  <a:tcPr/>
                </a:tc>
                <a:tc>
                  <a:txBody>
                    <a:bodyPr/>
                    <a:lstStyle/>
                    <a:p>
                      <a:r>
                        <a:rPr lang="en-GB" dirty="0"/>
                        <a:t>Instance (“phones</a:t>
                      </a:r>
                      <a:r>
                        <a:rPr lang="en-GB" baseline="0" dirty="0"/>
                        <a:t> home” to check license)</a:t>
                      </a:r>
                      <a:endParaRPr lang="en-GB" dirty="0"/>
                    </a:p>
                  </a:txBody>
                  <a:tcPr/>
                </a:tc>
                <a:extLst>
                  <a:ext uri="{0D108BD9-81ED-4DB2-BD59-A6C34878D82A}">
                    <a16:rowId xmlns:a16="http://schemas.microsoft.com/office/drawing/2014/main" val="1630332038"/>
                  </a:ext>
                </a:extLst>
              </a:tr>
              <a:tr h="297180">
                <a:tc>
                  <a:txBody>
                    <a:bodyPr/>
                    <a:lstStyle/>
                    <a:p>
                      <a:r>
                        <a:rPr lang="en-GB" dirty="0"/>
                        <a:t>Perpetual</a:t>
                      </a:r>
                    </a:p>
                  </a:txBody>
                  <a:tcPr/>
                </a:tc>
                <a:tc>
                  <a:txBody>
                    <a:bodyPr/>
                    <a:lstStyle/>
                    <a:p>
                      <a:r>
                        <a:rPr lang="en-GB" dirty="0"/>
                        <a:t>On-premise</a:t>
                      </a:r>
                    </a:p>
                  </a:txBody>
                  <a:tcPr/>
                </a:tc>
                <a:tc>
                  <a:txBody>
                    <a:bodyPr/>
                    <a:lstStyle/>
                    <a:p>
                      <a:r>
                        <a:rPr lang="en-GB" dirty="0"/>
                        <a:t>In cloud (AWS, Azure, and so on)</a:t>
                      </a:r>
                    </a:p>
                  </a:txBody>
                  <a:tcPr/>
                </a:tc>
                <a:extLst>
                  <a:ext uri="{0D108BD9-81ED-4DB2-BD59-A6C34878D82A}">
                    <a16:rowId xmlns:a16="http://schemas.microsoft.com/office/drawing/2014/main" val="2087270633"/>
                  </a:ext>
                </a:extLst>
              </a:tr>
              <a:tr h="297180">
                <a:tc>
                  <a:txBody>
                    <a:bodyPr/>
                    <a:lstStyle/>
                    <a:p>
                      <a:r>
                        <a:rPr lang="en-GB" dirty="0"/>
                        <a:t>Term-Limited</a:t>
                      </a:r>
                    </a:p>
                  </a:txBody>
                  <a:tcPr/>
                </a:tc>
                <a:tc>
                  <a:txBody>
                    <a:bodyPr/>
                    <a:lstStyle/>
                    <a:p>
                      <a:r>
                        <a:rPr lang="en-GB" dirty="0"/>
                        <a:t>On-premise</a:t>
                      </a:r>
                    </a:p>
                  </a:txBody>
                  <a:tcPr/>
                </a:tc>
                <a:tc>
                  <a:txBody>
                    <a:bodyPr/>
                    <a:lstStyle/>
                    <a:p>
                      <a:r>
                        <a:rPr lang="en-GB" dirty="0"/>
                        <a:t>In cloud (AWS, Azure, and so on)</a:t>
                      </a:r>
                    </a:p>
                  </a:txBody>
                  <a:tcPr/>
                </a:tc>
                <a:extLst>
                  <a:ext uri="{0D108BD9-81ED-4DB2-BD59-A6C34878D82A}">
                    <a16:rowId xmlns:a16="http://schemas.microsoft.com/office/drawing/2014/main" val="2219630224"/>
                  </a:ext>
                </a:extLst>
              </a:tr>
            </a:tbl>
          </a:graphicData>
        </a:graphic>
      </p:graphicFrame>
      <p:sp>
        <p:nvSpPr>
          <p:cNvPr id="6" name="TextBox 5"/>
          <p:cNvSpPr txBox="1"/>
          <p:nvPr/>
        </p:nvSpPr>
        <p:spPr>
          <a:xfrm>
            <a:off x="4607813" y="1119144"/>
            <a:ext cx="3955955" cy="300082"/>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Some people use just “DXC” to refer to DXC Service.</a:t>
            </a:r>
          </a:p>
        </p:txBody>
      </p:sp>
    </p:spTree>
    <p:extLst>
      <p:ext uri="{BB962C8B-B14F-4D97-AF65-F5344CB8AC3E}">
        <p14:creationId xmlns:p14="http://schemas.microsoft.com/office/powerpoint/2010/main" val="131203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Workshop Topics Outline</a:t>
            </a:r>
          </a:p>
        </p:txBody>
      </p:sp>
      <p:sp>
        <p:nvSpPr>
          <p:cNvPr id="4" name="Content Placeholder 3"/>
          <p:cNvSpPr>
            <a:spLocks noGrp="1"/>
          </p:cNvSpPr>
          <p:nvPr>
            <p:ph idx="13"/>
          </p:nvPr>
        </p:nvSpPr>
        <p:spPr/>
        <p:txBody>
          <a:bodyPr/>
          <a:lstStyle/>
          <a:p>
            <a:r>
              <a:rPr lang="en-US" dirty="0"/>
              <a:t>Setting up the Developer Environment</a:t>
            </a:r>
          </a:p>
          <a:p>
            <a:r>
              <a:rPr lang="en-US" dirty="0"/>
              <a:t>Defining Content Types</a:t>
            </a:r>
          </a:p>
          <a:p>
            <a:r>
              <a:rPr lang="en-US" dirty="0"/>
              <a:t>Working with Blocks</a:t>
            </a:r>
          </a:p>
          <a:p>
            <a:r>
              <a:rPr lang="en-US" dirty="0"/>
              <a:t>Using Dependency Services</a:t>
            </a:r>
          </a:p>
          <a:p>
            <a:r>
              <a:rPr lang="en-US" dirty="0"/>
              <a:t>Personalization</a:t>
            </a:r>
          </a:p>
          <a:p>
            <a:endParaRPr lang="en-US" dirty="0"/>
          </a:p>
          <a:p>
            <a:pPr marL="0" indent="0">
              <a:buNone/>
            </a:pPr>
            <a:r>
              <a:rPr lang="en-US" dirty="0"/>
              <a:t>Workshop is mostly demos (not much PowerPoint). Feel free to work along on your own laptop with the provided demos/exercise manual.</a:t>
            </a:r>
          </a:p>
          <a:p>
            <a:pPr marL="0" indent="0">
              <a:buNone/>
            </a:pPr>
            <a:endParaRPr lang="en-US" dirty="0"/>
          </a:p>
          <a:p>
            <a:pPr marL="0" indent="0">
              <a:buNone/>
            </a:pPr>
            <a:r>
              <a:rPr lang="en-US" dirty="0"/>
              <a:t>Solution code can be downloaded from: </a:t>
            </a:r>
            <a:r>
              <a:rPr lang="en-US" dirty="0">
                <a:hlinkClick r:id="rId2"/>
              </a:rPr>
              <a:t>https://github.com/bruceEgordon/Epidemosite</a:t>
            </a:r>
            <a:endParaRPr lang="en-US" dirty="0"/>
          </a:p>
        </p:txBody>
      </p:sp>
      <p:sp>
        <p:nvSpPr>
          <p:cNvPr id="2" name="Slide Number Placeholder 1"/>
          <p:cNvSpPr>
            <a:spLocks noGrp="1"/>
          </p:cNvSpPr>
          <p:nvPr>
            <p:ph type="sldNum" sz="quarter" idx="4"/>
          </p:nvPr>
        </p:nvSpPr>
        <p:spPr/>
        <p:txBody>
          <a:bodyPr/>
          <a:lstStyle/>
          <a:p>
            <a:fld id="{3929A35A-4CDE-4811-9EC1-A11FAC195EA5}" type="slidenum">
              <a:rPr lang="en-US" smtClean="0"/>
              <a:pPr/>
              <a:t>8</a:t>
            </a:fld>
            <a:endParaRPr lang="en-US" dirty="0"/>
          </a:p>
        </p:txBody>
      </p:sp>
    </p:spTree>
    <p:extLst>
      <p:ext uri="{BB962C8B-B14F-4D97-AF65-F5344CB8AC3E}">
        <p14:creationId xmlns:p14="http://schemas.microsoft.com/office/powerpoint/2010/main" val="19545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CC287-B06A-48EE-8279-9390BAAB78CB}"/>
              </a:ext>
            </a:extLst>
          </p:cNvPr>
          <p:cNvSpPr>
            <a:spLocks noGrp="1"/>
          </p:cNvSpPr>
          <p:nvPr>
            <p:ph type="title"/>
          </p:nvPr>
        </p:nvSpPr>
        <p:spPr/>
        <p:txBody>
          <a:bodyPr/>
          <a:lstStyle/>
          <a:p>
            <a:r>
              <a:rPr lang="en-US" dirty="0"/>
              <a:t>Setting up the Developer Environment</a:t>
            </a:r>
          </a:p>
        </p:txBody>
      </p:sp>
      <p:sp>
        <p:nvSpPr>
          <p:cNvPr id="3" name="Content Placeholder 2">
            <a:extLst>
              <a:ext uri="{FF2B5EF4-FFF2-40B4-BE49-F238E27FC236}">
                <a16:creationId xmlns:a16="http://schemas.microsoft.com/office/drawing/2014/main" id="{FEC07EFE-0465-41C8-ACB7-83CD8F3C5CB3}"/>
              </a:ext>
            </a:extLst>
          </p:cNvPr>
          <p:cNvSpPr>
            <a:spLocks noGrp="1"/>
          </p:cNvSpPr>
          <p:nvPr>
            <p:ph idx="13"/>
          </p:nvPr>
        </p:nvSpPr>
        <p:spPr/>
        <p:txBody>
          <a:bodyPr/>
          <a:lstStyle/>
          <a:p>
            <a:r>
              <a:rPr lang="en-US" dirty="0"/>
              <a:t>Install Episerver Visual Studio Extension</a:t>
            </a:r>
          </a:p>
          <a:p>
            <a:pPr lvl="1"/>
            <a:r>
              <a:rPr lang="en-US" dirty="0"/>
              <a:t>Project templates for Empty site and Alloy sample site</a:t>
            </a:r>
          </a:p>
          <a:p>
            <a:pPr lvl="1"/>
            <a:r>
              <a:rPr lang="en-US" dirty="0"/>
              <a:t>Item templates for common Episerver items</a:t>
            </a:r>
          </a:p>
          <a:p>
            <a:r>
              <a:rPr lang="en-US" dirty="0"/>
              <a:t>Configure Episerver NuGet package source</a:t>
            </a:r>
          </a:p>
          <a:p>
            <a:pPr lvl="1"/>
            <a:r>
              <a:rPr lang="en-US" dirty="0"/>
              <a:t>Episerver maintains </a:t>
            </a:r>
            <a:r>
              <a:rPr lang="en-US" dirty="0">
                <a:hlinkClick r:id="rId2"/>
              </a:rPr>
              <a:t>https://nuget.episerver.com/feed/packages.svc</a:t>
            </a:r>
            <a:endParaRPr lang="en-US" dirty="0"/>
          </a:p>
          <a:p>
            <a:r>
              <a:rPr lang="en-US" dirty="0"/>
              <a:t>License not required when running under IIS Express</a:t>
            </a:r>
          </a:p>
          <a:p>
            <a:r>
              <a:rPr lang="en-US" dirty="0"/>
              <a:t>Defaults to local SQL Server</a:t>
            </a:r>
          </a:p>
          <a:p>
            <a:pPr lvl="1"/>
            <a:r>
              <a:rPr lang="en-US" dirty="0"/>
              <a:t>Database files located in project folder under </a:t>
            </a:r>
            <a:r>
              <a:rPr lang="en-US" dirty="0" err="1"/>
              <a:t>App_Data</a:t>
            </a:r>
            <a:endParaRPr lang="en-US" dirty="0"/>
          </a:p>
          <a:p>
            <a:pPr lvl="1"/>
            <a:r>
              <a:rPr lang="en-US" dirty="0"/>
              <a:t>Only consumes workstation resources when the site </a:t>
            </a:r>
            <a:r>
              <a:rPr lang="en-US"/>
              <a:t>is running</a:t>
            </a:r>
            <a:endParaRPr lang="en-US" dirty="0"/>
          </a:p>
        </p:txBody>
      </p:sp>
      <p:sp>
        <p:nvSpPr>
          <p:cNvPr id="4" name="Slide Number Placeholder 3">
            <a:extLst>
              <a:ext uri="{FF2B5EF4-FFF2-40B4-BE49-F238E27FC236}">
                <a16:creationId xmlns:a16="http://schemas.microsoft.com/office/drawing/2014/main" id="{6F4E2E9D-848A-41C0-9A3A-E1F533230939}"/>
              </a:ext>
            </a:extLst>
          </p:cNvPr>
          <p:cNvSpPr>
            <a:spLocks noGrp="1"/>
          </p:cNvSpPr>
          <p:nvPr>
            <p:ph type="sldNum" sz="quarter" idx="4"/>
          </p:nvPr>
        </p:nvSpPr>
        <p:spPr/>
        <p:txBody>
          <a:bodyPr/>
          <a:lstStyle/>
          <a:p>
            <a:fld id="{3929A35A-4CDE-4811-9EC1-A11FAC195EA5}" type="slidenum">
              <a:rPr lang="en-US" smtClean="0"/>
              <a:pPr/>
              <a:t>9</a:t>
            </a:fld>
            <a:endParaRPr lang="en-US" dirty="0"/>
          </a:p>
        </p:txBody>
      </p:sp>
    </p:spTree>
    <p:extLst>
      <p:ext uri="{BB962C8B-B14F-4D97-AF65-F5344CB8AC3E}">
        <p14:creationId xmlns:p14="http://schemas.microsoft.com/office/powerpoint/2010/main" val="615548341"/>
      </p:ext>
    </p:extLst>
  </p:cSld>
  <p:clrMapOvr>
    <a:masterClrMapping/>
  </p:clrMapOvr>
</p:sld>
</file>

<file path=ppt/theme/theme1.xml><?xml version="1.0" encoding="utf-8"?>
<a:theme xmlns:a="http://schemas.openxmlformats.org/drawingml/2006/main" name="Episerver - Standard Layouts 2018">
  <a:themeElements>
    <a:clrScheme name="Episerver">
      <a:dk1>
        <a:sysClr val="windowText" lastClr="000000"/>
      </a:dk1>
      <a:lt1>
        <a:sysClr val="window" lastClr="FFFFFF"/>
      </a:lt1>
      <a:dk2>
        <a:srgbClr val="EFEDEB"/>
      </a:dk2>
      <a:lt2>
        <a:srgbClr val="DEDCDA"/>
      </a:lt2>
      <a:accent1>
        <a:srgbClr val="FF553E"/>
      </a:accent1>
      <a:accent2>
        <a:srgbClr val="05149B"/>
      </a:accent2>
      <a:accent3>
        <a:srgbClr val="FF8278"/>
      </a:accent3>
      <a:accent4>
        <a:srgbClr val="424BFA"/>
      </a:accent4>
      <a:accent5>
        <a:srgbClr val="FFB4AF"/>
      </a:accent5>
      <a:accent6>
        <a:srgbClr val="699BFF"/>
      </a:accent6>
      <a:hlink>
        <a:srgbClr val="000000"/>
      </a:hlink>
      <a:folHlink>
        <a:srgbClr val="000000"/>
      </a:folHlink>
    </a:clrScheme>
    <a:fontScheme name="Episerver">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671F4C4-9DFE-294F-9E5E-B8093AEB8B0C}" vid="{0EDB544D-7111-DE42-AC67-47813FDC9087}"/>
    </a:ext>
  </a:extLst>
</a:theme>
</file>

<file path=ppt/theme/theme2.xml><?xml version="1.0" encoding="utf-8"?>
<a:theme xmlns:a="http://schemas.openxmlformats.org/drawingml/2006/main" name="Episerver - Grey Layouts 2018">
  <a:themeElements>
    <a:clrScheme name="Custom 1">
      <a:dk1>
        <a:srgbClr val="000000"/>
      </a:dk1>
      <a:lt1>
        <a:srgbClr val="FFFFFF"/>
      </a:lt1>
      <a:dk2>
        <a:srgbClr val="EFEDEB"/>
      </a:dk2>
      <a:lt2>
        <a:srgbClr val="DEDCDA"/>
      </a:lt2>
      <a:accent1>
        <a:srgbClr val="FF553E"/>
      </a:accent1>
      <a:accent2>
        <a:srgbClr val="05149B"/>
      </a:accent2>
      <a:accent3>
        <a:srgbClr val="FF8278"/>
      </a:accent3>
      <a:accent4>
        <a:srgbClr val="424BFA"/>
      </a:accent4>
      <a:accent5>
        <a:srgbClr val="FFB4AF"/>
      </a:accent5>
      <a:accent6>
        <a:srgbClr val="699BFF"/>
      </a:accent6>
      <a:hlink>
        <a:srgbClr val="D5D5D5"/>
      </a:hlink>
      <a:folHlink>
        <a:srgbClr val="000000"/>
      </a:folHlink>
    </a:clrScheme>
    <a:fontScheme name="Episerver">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671F4C4-9DFE-294F-9E5E-B8093AEB8B0C}" vid="{5466CAF4-AA7F-E740-90A5-8EA04B3ED72D}"/>
    </a:ext>
  </a:extLst>
</a:theme>
</file>

<file path=ppt/theme/theme3.xml><?xml version="1.0" encoding="utf-8"?>
<a:theme xmlns:a="http://schemas.openxmlformats.org/drawingml/2006/main" name="Episerver - Red Layouts 2018">
  <a:themeElements>
    <a:clrScheme name="Custom 1">
      <a:dk1>
        <a:srgbClr val="000000"/>
      </a:dk1>
      <a:lt1>
        <a:srgbClr val="FFFFFF"/>
      </a:lt1>
      <a:dk2>
        <a:srgbClr val="EFEDEB"/>
      </a:dk2>
      <a:lt2>
        <a:srgbClr val="DEDCDA"/>
      </a:lt2>
      <a:accent1>
        <a:srgbClr val="FF553E"/>
      </a:accent1>
      <a:accent2>
        <a:srgbClr val="05149B"/>
      </a:accent2>
      <a:accent3>
        <a:srgbClr val="FF8278"/>
      </a:accent3>
      <a:accent4>
        <a:srgbClr val="424BFA"/>
      </a:accent4>
      <a:accent5>
        <a:srgbClr val="FFB4AF"/>
      </a:accent5>
      <a:accent6>
        <a:srgbClr val="699BFF"/>
      </a:accent6>
      <a:hlink>
        <a:srgbClr val="D5D5D5"/>
      </a:hlink>
      <a:folHlink>
        <a:srgbClr val="000000"/>
      </a:folHlink>
    </a:clrScheme>
    <a:fontScheme name="Episerver">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671F4C4-9DFE-294F-9E5E-B8093AEB8B0C}" vid="{2FCB9EFF-7D48-5349-B3A5-CD40D3E6EA34}"/>
    </a:ext>
  </a:extLst>
</a:theme>
</file>

<file path=ppt/theme/theme4.xml><?xml version="1.0" encoding="utf-8"?>
<a:theme xmlns:a="http://schemas.openxmlformats.org/drawingml/2006/main" name="Episerver - Blue Layouts 2018">
  <a:themeElements>
    <a:clrScheme name="Custom 1">
      <a:dk1>
        <a:srgbClr val="000000"/>
      </a:dk1>
      <a:lt1>
        <a:srgbClr val="FFFFFF"/>
      </a:lt1>
      <a:dk2>
        <a:srgbClr val="EFEDEB"/>
      </a:dk2>
      <a:lt2>
        <a:srgbClr val="DEDCDA"/>
      </a:lt2>
      <a:accent1>
        <a:srgbClr val="FF553E"/>
      </a:accent1>
      <a:accent2>
        <a:srgbClr val="05149B"/>
      </a:accent2>
      <a:accent3>
        <a:srgbClr val="FF8278"/>
      </a:accent3>
      <a:accent4>
        <a:srgbClr val="424BFA"/>
      </a:accent4>
      <a:accent5>
        <a:srgbClr val="FFB4AF"/>
      </a:accent5>
      <a:accent6>
        <a:srgbClr val="699BFF"/>
      </a:accent6>
      <a:hlink>
        <a:srgbClr val="D5D5D5"/>
      </a:hlink>
      <a:folHlink>
        <a:srgbClr val="000000"/>
      </a:folHlink>
    </a:clrScheme>
    <a:fontScheme name="Episerver">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671F4C4-9DFE-294F-9E5E-B8093AEB8B0C}" vid="{02176D40-2A0B-DB4F-AFE7-0D1A0A922637}"/>
    </a:ext>
  </a:extLst>
</a:theme>
</file>

<file path=ppt/theme/theme5.xml><?xml version="1.0" encoding="utf-8"?>
<a:theme xmlns:a="http://schemas.openxmlformats.org/drawingml/2006/main" name="Episerver - End Layouts 2018">
  <a:themeElements>
    <a:clrScheme name="Episerver">
      <a:dk1>
        <a:sysClr val="windowText" lastClr="000000"/>
      </a:dk1>
      <a:lt1>
        <a:sysClr val="window" lastClr="FFFFFF"/>
      </a:lt1>
      <a:dk2>
        <a:srgbClr val="EFEDEB"/>
      </a:dk2>
      <a:lt2>
        <a:srgbClr val="DEDCDA"/>
      </a:lt2>
      <a:accent1>
        <a:srgbClr val="FF553E"/>
      </a:accent1>
      <a:accent2>
        <a:srgbClr val="05149B"/>
      </a:accent2>
      <a:accent3>
        <a:srgbClr val="FF8278"/>
      </a:accent3>
      <a:accent4>
        <a:srgbClr val="424BFA"/>
      </a:accent4>
      <a:accent5>
        <a:srgbClr val="FFB4AF"/>
      </a:accent5>
      <a:accent6>
        <a:srgbClr val="699BFF"/>
      </a:accent6>
      <a:hlink>
        <a:srgbClr val="000000"/>
      </a:hlink>
      <a:folHlink>
        <a:srgbClr val="000000"/>
      </a:folHlink>
    </a:clrScheme>
    <a:fontScheme name="Episerver">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671F4C4-9DFE-294F-9E5E-B8093AEB8B0C}" vid="{7097D029-DBAD-6948-9BF0-D49723199082}"/>
    </a:ext>
  </a:extLst>
</a:theme>
</file>

<file path=ppt/theme/theme6.xml><?xml version="1.0" encoding="utf-8"?>
<a:theme xmlns:a="http://schemas.openxmlformats.org/drawingml/2006/main" name="Episerver - Title Layouts 2018">
  <a:themeElements>
    <a:clrScheme name="Episerver">
      <a:dk1>
        <a:sysClr val="windowText" lastClr="000000"/>
      </a:dk1>
      <a:lt1>
        <a:sysClr val="window" lastClr="FFFFFF"/>
      </a:lt1>
      <a:dk2>
        <a:srgbClr val="EFEDEB"/>
      </a:dk2>
      <a:lt2>
        <a:srgbClr val="DEDCDA"/>
      </a:lt2>
      <a:accent1>
        <a:srgbClr val="FF553E"/>
      </a:accent1>
      <a:accent2>
        <a:srgbClr val="05149B"/>
      </a:accent2>
      <a:accent3>
        <a:srgbClr val="FF8278"/>
      </a:accent3>
      <a:accent4>
        <a:srgbClr val="424BFA"/>
      </a:accent4>
      <a:accent5>
        <a:srgbClr val="FFB4AF"/>
      </a:accent5>
      <a:accent6>
        <a:srgbClr val="699BFF"/>
      </a:accent6>
      <a:hlink>
        <a:srgbClr val="000000"/>
      </a:hlink>
      <a:folHlink>
        <a:srgbClr val="000000"/>
      </a:folHlink>
    </a:clrScheme>
    <a:fontScheme name="Episerver">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671F4C4-9DFE-294F-9E5E-B8093AEB8B0C}" vid="{0AE50C64-0781-C240-9E56-8F9E8B02301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85DD2983395C4296A792B9597E0AC9" ma:contentTypeVersion="29" ma:contentTypeDescription="Create a new document." ma:contentTypeScope="" ma:versionID="1d423e2354e9e22573ebbda25c27a57a">
  <xsd:schema xmlns:xsd="http://www.w3.org/2001/XMLSchema" xmlns:xs="http://www.w3.org/2001/XMLSchema" xmlns:p="http://schemas.microsoft.com/office/2006/metadata/properties" xmlns:ns1="http://schemas.microsoft.com/sharepoint/v3" xmlns:ns2="f5ea5833-4dcf-46b8-b717-40bc153f6f1e" xmlns:ns3="afa58d9a-9891-4a7e-ac22-6e8faea64e1b" targetNamespace="http://schemas.microsoft.com/office/2006/metadata/properties" ma:root="true" ma:fieldsID="e44c25d79f3a7ae0130b62e96b97a49f" ns1:_="" ns2:_="" ns3:_="">
    <xsd:import namespace="http://schemas.microsoft.com/sharepoint/v3"/>
    <xsd:import namespace="f5ea5833-4dcf-46b8-b717-40bc153f6f1e"/>
    <xsd:import namespace="afa58d9a-9891-4a7e-ac22-6e8faea64e1b"/>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ma:readOnly="fals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ea5833-4dcf-46b8-b717-40bc153f6f1e" elementFormDefault="qualified">
    <xsd:import namespace="http://schemas.microsoft.com/office/2006/documentManagement/types"/>
    <xsd:import namespace="http://schemas.microsoft.com/office/infopath/2007/PartnerControls"/>
    <xsd:element name="SharedWithUsers" ma:index="10" nillable="true" ma:displayName="Shared With" ma:description=""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fa58d9a-9891-4a7e-ac22-6e8faea64e1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5043CF-7F51-44D3-90FC-5894C843E7E2}">
  <ds:schemaRefs>
    <ds:schemaRef ds:uri="http://schemas.microsoft.com/sharepoint/v3/contenttype/forms"/>
  </ds:schemaRefs>
</ds:datastoreItem>
</file>

<file path=customXml/itemProps2.xml><?xml version="1.0" encoding="utf-8"?>
<ds:datastoreItem xmlns:ds="http://schemas.openxmlformats.org/officeDocument/2006/customXml" ds:itemID="{95C13A33-1987-41E0-BB23-84C48E2D3DB9}">
  <ds:schemaRefs>
    <ds:schemaRef ds:uri="http://schemas.microsoft.com/office/infopath/2007/PartnerControls"/>
    <ds:schemaRef ds:uri="http://schemas.microsoft.com/office/2006/documentManagement/types"/>
    <ds:schemaRef ds:uri="http://www.w3.org/XML/1998/namespace"/>
    <ds:schemaRef ds:uri="http://schemas.microsoft.com/sharepoint/v3"/>
    <ds:schemaRef ds:uri="http://schemas.microsoft.com/office/2006/metadata/properties"/>
    <ds:schemaRef ds:uri="http://purl.org/dc/dcmitype/"/>
    <ds:schemaRef ds:uri="afa58d9a-9891-4a7e-ac22-6e8faea64e1b"/>
    <ds:schemaRef ds:uri="http://purl.org/dc/terms/"/>
    <ds:schemaRef ds:uri="http://schemas.openxmlformats.org/package/2006/metadata/core-properties"/>
    <ds:schemaRef ds:uri="f5ea5833-4dcf-46b8-b717-40bc153f6f1e"/>
    <ds:schemaRef ds:uri="http://purl.org/dc/elements/1.1/"/>
  </ds:schemaRefs>
</ds:datastoreItem>
</file>

<file path=customXml/itemProps3.xml><?xml version="1.0" encoding="utf-8"?>
<ds:datastoreItem xmlns:ds="http://schemas.openxmlformats.org/officeDocument/2006/customXml" ds:itemID="{8E40D250-05FD-4C1C-B7D3-B8EA42EB0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5ea5833-4dcf-46b8-b717-40bc153f6f1e"/>
    <ds:schemaRef ds:uri="afa58d9a-9891-4a7e-ac22-6e8faea64e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Episerver Corporate Template April 2019</Template>
  <TotalTime>6184</TotalTime>
  <Words>1556</Words>
  <Application>Microsoft Office PowerPoint</Application>
  <PresentationFormat>On-screen Show (16:9)</PresentationFormat>
  <Paragraphs>236</Paragraphs>
  <Slides>22</Slides>
  <Notes>7</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22</vt:i4>
      </vt:variant>
    </vt:vector>
  </HeadingPairs>
  <TitlesOfParts>
    <vt:vector size="34" baseType="lpstr">
      <vt:lpstr>Arial</vt:lpstr>
      <vt:lpstr>Calibri</vt:lpstr>
      <vt:lpstr>Calibri Light</vt:lpstr>
      <vt:lpstr>Consolas</vt:lpstr>
      <vt:lpstr>Franklin Gothic Book</vt:lpstr>
      <vt:lpstr>Franklin Gothic Medium</vt:lpstr>
      <vt:lpstr>Episerver - Standard Layouts 2018</vt:lpstr>
      <vt:lpstr>Episerver - Grey Layouts 2018</vt:lpstr>
      <vt:lpstr>Episerver - Red Layouts 2018</vt:lpstr>
      <vt:lpstr>Episerver - Blue Layouts 2018</vt:lpstr>
      <vt:lpstr>Episerver - End Layouts 2018</vt:lpstr>
      <vt:lpstr>Episerver - Title Layouts 2018</vt:lpstr>
      <vt:lpstr>Episerver Workshop for .NET Developers</vt:lpstr>
      <vt:lpstr>Speakers</vt:lpstr>
      <vt:lpstr>Schedule</vt:lpstr>
      <vt:lpstr>What is the Episerver Platform</vt:lpstr>
      <vt:lpstr>Episerver products and services you should know</vt:lpstr>
      <vt:lpstr>Episerver DX Platform</vt:lpstr>
      <vt:lpstr>Understanding Episerver product names</vt:lpstr>
      <vt:lpstr>Workshop Topics Outline</vt:lpstr>
      <vt:lpstr>Setting up the Developer Environment</vt:lpstr>
      <vt:lpstr>Demo Setting up Developer Environment</vt:lpstr>
      <vt:lpstr>Defining Content Types </vt:lpstr>
      <vt:lpstr>Demo Defining Content Types</vt:lpstr>
      <vt:lpstr>Working with Blocks</vt:lpstr>
      <vt:lpstr>Demo Working with Blocks</vt:lpstr>
      <vt:lpstr>Using Dependency Services</vt:lpstr>
      <vt:lpstr>Demo Dependency Services</vt:lpstr>
      <vt:lpstr>Personalization</vt:lpstr>
      <vt:lpstr>Personalizing content with visitor groups</vt:lpstr>
      <vt:lpstr>Personalizing pages and media assets</vt:lpstr>
      <vt:lpstr>Demo Personalization with Visitor Groups</vt:lpstr>
      <vt:lpstr>Episerver Developer Training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Sitecore Comparision for Developers</dc:title>
  <dc:creator>Bruce Gordon</dc:creator>
  <cp:lastModifiedBy>Bruce Gordon</cp:lastModifiedBy>
  <cp:revision>3</cp:revision>
  <cp:lastPrinted>2017-02-10T17:26:37Z</cp:lastPrinted>
  <dcterms:created xsi:type="dcterms:W3CDTF">2019-04-17T19:54:50Z</dcterms:created>
  <dcterms:modified xsi:type="dcterms:W3CDTF">2019-05-30T13:52:10Z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0x0101005085DD2983395C4296A792B9597E0AC9</vt:lpwstr>
  </property>
</Properties>
</file>